
<file path=[Content_Types].xml><?xml version="1.0" encoding="utf-8"?>
<Types xmlns="http://schemas.openxmlformats.org/package/2006/content-types">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86" r:id="rId3"/>
    <p:sldId id="263" r:id="rId4"/>
    <p:sldId id="265" r:id="rId5"/>
    <p:sldId id="270" r:id="rId6"/>
    <p:sldId id="290" r:id="rId7"/>
    <p:sldId id="267" r:id="rId8"/>
    <p:sldId id="275" r:id="rId9"/>
    <p:sldId id="276" r:id="rId10"/>
    <p:sldId id="287" r:id="rId11"/>
    <p:sldId id="284" r:id="rId12"/>
    <p:sldId id="271" r:id="rId13"/>
    <p:sldId id="288" r:id="rId14"/>
    <p:sldId id="289" r:id="rId15"/>
    <p:sldId id="264" r:id="rId16"/>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58" autoAdjust="0"/>
    <p:restoredTop sz="94660"/>
  </p:normalViewPr>
  <p:slideViewPr>
    <p:cSldViewPr snapToGrid="0">
      <p:cViewPr varScale="1">
        <p:scale>
          <a:sx n="82" d="100"/>
          <a:sy n="82" d="100"/>
        </p:scale>
        <p:origin x="653" y="62"/>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2.png>
</file>

<file path=ppt/media/image3.jpeg>
</file>

<file path=ppt/media/image4.jpeg>
</file>

<file path=ppt/media/image5.jpeg>
</file>

<file path=ppt/media/image6.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C73A6B-BB26-4B12-BFB8-2B873AE12267}" type="datetimeFigureOut">
              <a:rPr lang="zh-CN" altLang="en-US" smtClean="0"/>
              <a:t>2024/5/16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5701FA-A99B-4EA7-BD9A-49A04217BC0C}" type="slidenum">
              <a:rPr lang="zh-CN" altLang="en-US" smtClean="0"/>
              <a:t>‹#›</a:t>
            </a:fld>
            <a:endParaRPr lang="zh-CN" altLang="en-US"/>
          </a:p>
        </p:txBody>
      </p:sp>
    </p:spTree>
    <p:extLst>
      <p:ext uri="{BB962C8B-B14F-4D97-AF65-F5344CB8AC3E}">
        <p14:creationId xmlns:p14="http://schemas.microsoft.com/office/powerpoint/2010/main" val="4265223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a:t>
            </a:fld>
            <a:endParaRPr lang="zh-CN" altLang="en-US"/>
          </a:p>
        </p:txBody>
      </p:sp>
    </p:spTree>
    <p:extLst>
      <p:ext uri="{BB962C8B-B14F-4D97-AF65-F5344CB8AC3E}">
        <p14:creationId xmlns:p14="http://schemas.microsoft.com/office/powerpoint/2010/main" val="23283293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10</a:t>
            </a:fld>
            <a:endParaRPr lang="zh-CN" altLang="en-US"/>
          </a:p>
        </p:txBody>
      </p:sp>
    </p:spTree>
    <p:extLst>
      <p:ext uri="{BB962C8B-B14F-4D97-AF65-F5344CB8AC3E}">
        <p14:creationId xmlns:p14="http://schemas.microsoft.com/office/powerpoint/2010/main" val="22491260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11</a:t>
            </a:fld>
            <a:endParaRPr lang="zh-CN" altLang="en-US"/>
          </a:p>
        </p:txBody>
      </p:sp>
    </p:spTree>
    <p:extLst>
      <p:ext uri="{BB962C8B-B14F-4D97-AF65-F5344CB8AC3E}">
        <p14:creationId xmlns:p14="http://schemas.microsoft.com/office/powerpoint/2010/main" val="28244726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12</a:t>
            </a:fld>
            <a:endParaRPr lang="zh-CN" altLang="en-US"/>
          </a:p>
        </p:txBody>
      </p:sp>
    </p:spTree>
    <p:extLst>
      <p:ext uri="{BB962C8B-B14F-4D97-AF65-F5344CB8AC3E}">
        <p14:creationId xmlns:p14="http://schemas.microsoft.com/office/powerpoint/2010/main" val="6232302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13</a:t>
            </a:fld>
            <a:endParaRPr lang="zh-CN" altLang="en-US"/>
          </a:p>
        </p:txBody>
      </p:sp>
    </p:spTree>
    <p:extLst>
      <p:ext uri="{BB962C8B-B14F-4D97-AF65-F5344CB8AC3E}">
        <p14:creationId xmlns:p14="http://schemas.microsoft.com/office/powerpoint/2010/main" val="32482305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14</a:t>
            </a:fld>
            <a:endParaRPr lang="zh-CN" altLang="en-US"/>
          </a:p>
        </p:txBody>
      </p:sp>
    </p:spTree>
    <p:extLst>
      <p:ext uri="{BB962C8B-B14F-4D97-AF65-F5344CB8AC3E}">
        <p14:creationId xmlns:p14="http://schemas.microsoft.com/office/powerpoint/2010/main" val="4946534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15</a:t>
            </a:fld>
            <a:endParaRPr lang="zh-CN" altLang="en-US"/>
          </a:p>
        </p:txBody>
      </p:sp>
    </p:spTree>
    <p:extLst>
      <p:ext uri="{BB962C8B-B14F-4D97-AF65-F5344CB8AC3E}">
        <p14:creationId xmlns:p14="http://schemas.microsoft.com/office/powerpoint/2010/main" val="982097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2</a:t>
            </a:fld>
            <a:endParaRPr lang="zh-CN" altLang="en-US"/>
          </a:p>
        </p:txBody>
      </p:sp>
    </p:spTree>
    <p:extLst>
      <p:ext uri="{BB962C8B-B14F-4D97-AF65-F5344CB8AC3E}">
        <p14:creationId xmlns:p14="http://schemas.microsoft.com/office/powerpoint/2010/main" val="17220836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3</a:t>
            </a:fld>
            <a:endParaRPr lang="zh-CN" altLang="en-US"/>
          </a:p>
        </p:txBody>
      </p:sp>
    </p:spTree>
    <p:extLst>
      <p:ext uri="{BB962C8B-B14F-4D97-AF65-F5344CB8AC3E}">
        <p14:creationId xmlns:p14="http://schemas.microsoft.com/office/powerpoint/2010/main" val="1887731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4</a:t>
            </a:fld>
            <a:endParaRPr lang="zh-CN" altLang="en-US"/>
          </a:p>
        </p:txBody>
      </p:sp>
    </p:spTree>
    <p:extLst>
      <p:ext uri="{BB962C8B-B14F-4D97-AF65-F5344CB8AC3E}">
        <p14:creationId xmlns:p14="http://schemas.microsoft.com/office/powerpoint/2010/main" val="15572252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5</a:t>
            </a:fld>
            <a:endParaRPr lang="zh-CN" altLang="en-US"/>
          </a:p>
        </p:txBody>
      </p:sp>
    </p:spTree>
    <p:extLst>
      <p:ext uri="{BB962C8B-B14F-4D97-AF65-F5344CB8AC3E}">
        <p14:creationId xmlns:p14="http://schemas.microsoft.com/office/powerpoint/2010/main" val="27105742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6</a:t>
            </a:fld>
            <a:endParaRPr lang="zh-CN" altLang="en-US"/>
          </a:p>
        </p:txBody>
      </p:sp>
    </p:spTree>
    <p:extLst>
      <p:ext uri="{BB962C8B-B14F-4D97-AF65-F5344CB8AC3E}">
        <p14:creationId xmlns:p14="http://schemas.microsoft.com/office/powerpoint/2010/main" val="866782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7</a:t>
            </a:fld>
            <a:endParaRPr lang="zh-CN" altLang="en-US"/>
          </a:p>
        </p:txBody>
      </p:sp>
    </p:spTree>
    <p:extLst>
      <p:ext uri="{BB962C8B-B14F-4D97-AF65-F5344CB8AC3E}">
        <p14:creationId xmlns:p14="http://schemas.microsoft.com/office/powerpoint/2010/main" val="18768974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8</a:t>
            </a:fld>
            <a:endParaRPr lang="zh-CN" altLang="en-US"/>
          </a:p>
        </p:txBody>
      </p:sp>
    </p:spTree>
    <p:extLst>
      <p:ext uri="{BB962C8B-B14F-4D97-AF65-F5344CB8AC3E}">
        <p14:creationId xmlns:p14="http://schemas.microsoft.com/office/powerpoint/2010/main" val="33853833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E5701FA-A99B-4EA7-BD9A-49A04217BC0C}" type="slidenum">
              <a:rPr lang="zh-CN" altLang="en-US" smtClean="0"/>
              <a:t>9</a:t>
            </a:fld>
            <a:endParaRPr lang="zh-CN" altLang="en-US"/>
          </a:p>
        </p:txBody>
      </p:sp>
    </p:spTree>
    <p:extLst>
      <p:ext uri="{BB962C8B-B14F-4D97-AF65-F5344CB8AC3E}">
        <p14:creationId xmlns:p14="http://schemas.microsoft.com/office/powerpoint/2010/main" val="34357584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E1ECB1-5A5B-4C6B-8360-EEF4E7804329}"/>
              </a:ext>
            </a:extLst>
          </p:cNvPr>
          <p:cNvSpPr>
            <a:spLocks noGrp="1"/>
          </p:cNvSpPr>
          <p:nvPr>
            <p:ph type="ctrTitle"/>
          </p:nvPr>
        </p:nvSpPr>
        <p:spPr>
          <a:xfrm>
            <a:off x="1524000" y="1122363"/>
            <a:ext cx="9144000" cy="2387600"/>
          </a:xfrm>
        </p:spPr>
        <p:txBody>
          <a:bodyPr anchor="t">
            <a:normAutofit/>
          </a:bodyPr>
          <a:lstStyle>
            <a:lvl1pPr algn="ctr">
              <a:defRPr sz="6000"/>
            </a:lvl1pPr>
          </a:lstStyle>
          <a:p>
            <a:r>
              <a:rPr lang="vi-VN" altLang="vi-VN">
                <a:latin typeface="Noto Sans"/>
                <a:ea typeface="Noto Sans"/>
              </a:rPr>
              <a:t>Bấm vào đây để chỉnh sửa kiểu tiêu đề chính</a:t>
            </a:r>
          </a:p>
        </p:txBody>
      </p:sp>
      <p:sp>
        <p:nvSpPr>
          <p:cNvPr id="3" name="副标题 2">
            <a:extLst>
              <a:ext uri="{FF2B5EF4-FFF2-40B4-BE49-F238E27FC236}">
                <a16:creationId xmlns:a16="http://schemas.microsoft.com/office/drawing/2014/main" id="{5BFCC059-4D8E-4C87-A4D1-E4C9E1D59452}"/>
              </a:ext>
            </a:extLst>
          </p:cNvPr>
          <p:cNvSpPr>
            <a:spLocks noGrp="1"/>
          </p:cNvSpPr>
          <p:nvPr>
            <p:ph type="subTitle" idx="1"/>
          </p:nvPr>
        </p:nvSpPr>
        <p:spPr>
          <a:xfrm>
            <a:off x="1524000" y="3602038"/>
            <a:ext cx="9144000" cy="1655762"/>
          </a:xfrm>
        </p:spPr>
        <p:txBody>
          <a:bodyPr>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vi-VN" altLang="vi-VN">
                <a:latin typeface="Noto Sans"/>
                <a:ea typeface="Noto Sans"/>
              </a:rPr>
              <a:t>Bấm vào đây để chỉnh sửa kiểu phụ đề chính</a:t>
            </a:r>
          </a:p>
        </p:txBody>
      </p:sp>
      <p:sp>
        <p:nvSpPr>
          <p:cNvPr id="4" name="日期占位符 3">
            <a:extLst>
              <a:ext uri="{FF2B5EF4-FFF2-40B4-BE49-F238E27FC236}">
                <a16:creationId xmlns:a16="http://schemas.microsoft.com/office/drawing/2014/main" id="{A904FCF4-9A9C-407F-A896-63764D12FEE3}"/>
              </a:ext>
            </a:extLst>
          </p:cNvPr>
          <p:cNvSpPr>
            <a:spLocks noGrp="1"/>
          </p:cNvSpPr>
          <p:nvPr>
            <p:ph type="dt" sz="half" idx="10"/>
          </p:nvPr>
        </p:nvSpPr>
        <p:spPr/>
        <p:txBody>
          <a:bodyPr>
            <a:normAutofit/>
          </a:bodyPr>
          <a:lstStyle/>
          <a:p>
            <a:fld id="{F86BAB08-D03A-4FEF-8092-001CB785BBAB}" type="datetimeFigureOut">
              <a:rPr lang="vi-VN" altLang="vi-VN" sz="1100" smtClean="0">
                <a:latin typeface="Noto Sans"/>
                <a:ea typeface="Noto Sans"/>
              </a:rPr>
              <a:t>16/05/2024</a:t>
            </a:fld>
            <a:endParaRPr lang="zh-CN" altLang="en-US"/>
          </a:p>
        </p:txBody>
      </p:sp>
      <p:sp>
        <p:nvSpPr>
          <p:cNvPr id="5" name="页脚占位符 4">
            <a:extLst>
              <a:ext uri="{FF2B5EF4-FFF2-40B4-BE49-F238E27FC236}">
                <a16:creationId xmlns:a16="http://schemas.microsoft.com/office/drawing/2014/main" id="{69A6E786-3F61-4FD7-AF4B-5CAEC066F41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D126972-3EDC-4D3D-817C-4CCC7969F7B7}"/>
              </a:ext>
            </a:extLst>
          </p:cNvPr>
          <p:cNvSpPr>
            <a:spLocks noGrp="1"/>
          </p:cNvSpPr>
          <p:nvPr>
            <p:ph type="sldNum" sz="quarter" idx="12"/>
          </p:nvPr>
        </p:nvSpPr>
        <p:spPr/>
        <p:txBody>
          <a:bodyPr>
            <a:normAutofit/>
          </a:body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20042905"/>
      </p:ext>
    </p:extLst>
  </p:cSld>
  <p:clrMapOvr>
    <a:masterClrMapping/>
  </p:clrMapOvr>
  <p:transition spd="slow" advClick="0" advTm="1000">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B517C0B-618B-4B07-8FEE-212F45DF64FC}"/>
              </a:ext>
            </a:extLst>
          </p:cNvPr>
          <p:cNvSpPr>
            <a:spLocks noGrp="1"/>
          </p:cNvSpPr>
          <p:nvPr>
            <p:ph type="title"/>
          </p:nvPr>
        </p:nvSpPr>
        <p:spPr/>
        <p:txBody>
          <a:bodyPr>
            <a:normAutofit/>
          </a:bodyPr>
          <a:lstStyle/>
          <a:p>
            <a:r>
              <a:rPr lang="vi-VN" altLang="vi-VN">
                <a:latin typeface="Noto Sans"/>
                <a:ea typeface="Noto Sans"/>
              </a:rPr>
              <a:t>Bấm vào đây để chỉnh sửa kiểu tiêu</a:t>
            </a:r>
          </a:p>
        </p:txBody>
      </p:sp>
      <p:sp>
        <p:nvSpPr>
          <p:cNvPr id="3" name="竖排文字占位符 2">
            <a:extLst>
              <a:ext uri="{FF2B5EF4-FFF2-40B4-BE49-F238E27FC236}">
                <a16:creationId xmlns:a16="http://schemas.microsoft.com/office/drawing/2014/main" id="{E76156C6-4F3E-4B26-BEF6-C658183E3C3C}"/>
              </a:ext>
            </a:extLst>
          </p:cNvPr>
          <p:cNvSpPr>
            <a:spLocks noGrp="1"/>
          </p:cNvSpPr>
          <p:nvPr>
            <p:ph type="body" orient="vert" idx="1"/>
          </p:nvPr>
        </p:nvSpPr>
        <p:spPr/>
        <p:txBody>
          <a:bodyPr vert="vert">
            <a:normAutofit/>
          </a:bodyPr>
          <a:lstStyle/>
          <a:p>
            <a:pPr lvl="0"/>
            <a:r>
              <a:rPr lang="vi-VN" altLang="vi-VN">
                <a:latin typeface="Noto Sans"/>
                <a:ea typeface="Noto Sans"/>
              </a:rPr>
              <a:t>Chỉnh sửa kiểu văn bản</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日期占位符 3">
            <a:extLst>
              <a:ext uri="{FF2B5EF4-FFF2-40B4-BE49-F238E27FC236}">
                <a16:creationId xmlns:a16="http://schemas.microsoft.com/office/drawing/2014/main" id="{190B155B-888E-4B42-8139-225B7CE49039}"/>
              </a:ext>
            </a:extLst>
          </p:cNvPr>
          <p:cNvSpPr>
            <a:spLocks noGrp="1"/>
          </p:cNvSpPr>
          <p:nvPr>
            <p:ph type="dt" sz="half" idx="10"/>
          </p:nvPr>
        </p:nvSpPr>
        <p:spPr/>
        <p:txBody>
          <a:bodyPr>
            <a:normAutofit/>
          </a:bodyPr>
          <a:lstStyle/>
          <a:p>
            <a:fld id="{F86BAB08-D03A-4FEF-8092-001CB785BBAB}" type="datetimeFigureOut">
              <a:rPr lang="vi-VN" altLang="vi-VN" sz="1100" smtClean="0">
                <a:latin typeface="Noto Sans"/>
                <a:ea typeface="Noto Sans"/>
              </a:rPr>
              <a:t>16/05/2024</a:t>
            </a:fld>
            <a:endParaRPr lang="zh-CN" altLang="en-US"/>
          </a:p>
        </p:txBody>
      </p:sp>
      <p:sp>
        <p:nvSpPr>
          <p:cNvPr id="5" name="页脚占位符 4">
            <a:extLst>
              <a:ext uri="{FF2B5EF4-FFF2-40B4-BE49-F238E27FC236}">
                <a16:creationId xmlns:a16="http://schemas.microsoft.com/office/drawing/2014/main" id="{F0848B8B-A45D-48D2-B95C-C234023486E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E2847D2-37FF-491E-86F7-2A77B2A5E901}"/>
              </a:ext>
            </a:extLst>
          </p:cNvPr>
          <p:cNvSpPr>
            <a:spLocks noGrp="1"/>
          </p:cNvSpPr>
          <p:nvPr>
            <p:ph type="sldNum" sz="quarter" idx="12"/>
          </p:nvPr>
        </p:nvSpPr>
        <p:spPr/>
        <p:txBody>
          <a:bodyPr>
            <a:normAutofit/>
          </a:body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2041515817"/>
      </p:ext>
    </p:extLst>
  </p:cSld>
  <p:clrMapOvr>
    <a:masterClrMapping/>
  </p:clrMapOvr>
  <p:transition spd="slow" advClick="0" advTm="1000">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61B51B0E-C5ED-4931-852F-A8DA7E1DB9A4}"/>
              </a:ext>
            </a:extLst>
          </p:cNvPr>
          <p:cNvSpPr>
            <a:spLocks noGrp="1"/>
          </p:cNvSpPr>
          <p:nvPr>
            <p:ph type="title" orient="vert"/>
          </p:nvPr>
        </p:nvSpPr>
        <p:spPr>
          <a:xfrm>
            <a:off x="8724900" y="365125"/>
            <a:ext cx="2628900" cy="5811838"/>
          </a:xfrm>
        </p:spPr>
        <p:txBody>
          <a:bodyPr vert="vert">
            <a:normAutofit/>
          </a:bodyPr>
          <a:lstStyle/>
          <a:p>
            <a:r>
              <a:rPr lang="vi-VN" altLang="vi-VN" sz="4200">
                <a:latin typeface="Noto Sans"/>
                <a:ea typeface="Noto Sans"/>
              </a:rPr>
              <a:t>Bấm vào đây để chỉnh sửa kiểu tiêu đề</a:t>
            </a:r>
          </a:p>
        </p:txBody>
      </p:sp>
      <p:sp>
        <p:nvSpPr>
          <p:cNvPr id="3" name="竖排文字占位符 2">
            <a:extLst>
              <a:ext uri="{FF2B5EF4-FFF2-40B4-BE49-F238E27FC236}">
                <a16:creationId xmlns:a16="http://schemas.microsoft.com/office/drawing/2014/main" id="{165174B4-31E8-4BEF-8942-FD3548C70B75}"/>
              </a:ext>
            </a:extLst>
          </p:cNvPr>
          <p:cNvSpPr>
            <a:spLocks noGrp="1"/>
          </p:cNvSpPr>
          <p:nvPr>
            <p:ph type="body" orient="vert" idx="1"/>
          </p:nvPr>
        </p:nvSpPr>
        <p:spPr>
          <a:xfrm>
            <a:off x="838200" y="365125"/>
            <a:ext cx="7734300" cy="5811838"/>
          </a:xfrm>
        </p:spPr>
        <p:txBody>
          <a:bodyPr vert="vert">
            <a:normAutofit/>
          </a:bodyPr>
          <a:lstStyle/>
          <a:p>
            <a:pPr lvl="0"/>
            <a:r>
              <a:rPr lang="vi-VN" altLang="vi-VN">
                <a:latin typeface="Noto Sans"/>
                <a:ea typeface="Noto Sans"/>
              </a:rPr>
              <a:t>Chỉnh sửa kiểu văn bản chính</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日期占位符 3">
            <a:extLst>
              <a:ext uri="{FF2B5EF4-FFF2-40B4-BE49-F238E27FC236}">
                <a16:creationId xmlns:a16="http://schemas.microsoft.com/office/drawing/2014/main" id="{42B8F4D3-431E-44CF-A028-C91E2137E9E9}"/>
              </a:ext>
            </a:extLst>
          </p:cNvPr>
          <p:cNvSpPr>
            <a:spLocks noGrp="1"/>
          </p:cNvSpPr>
          <p:nvPr>
            <p:ph type="dt" sz="half" idx="10"/>
          </p:nvPr>
        </p:nvSpPr>
        <p:spPr/>
        <p:txBody>
          <a:bodyPr>
            <a:normAutofit/>
          </a:bodyPr>
          <a:lstStyle/>
          <a:p>
            <a:fld id="{F86BAB08-D03A-4FEF-8092-001CB785BBAB}" type="datetimeFigureOut">
              <a:rPr lang="vi-VN" altLang="vi-VN" sz="1100" smtClean="0">
                <a:latin typeface="Noto Sans"/>
                <a:ea typeface="Noto Sans"/>
              </a:rPr>
              <a:t>16/05/2024</a:t>
            </a:fld>
            <a:endParaRPr lang="zh-CN" altLang="en-US"/>
          </a:p>
        </p:txBody>
      </p:sp>
      <p:sp>
        <p:nvSpPr>
          <p:cNvPr id="5" name="页脚占位符 4">
            <a:extLst>
              <a:ext uri="{FF2B5EF4-FFF2-40B4-BE49-F238E27FC236}">
                <a16:creationId xmlns:a16="http://schemas.microsoft.com/office/drawing/2014/main" id="{15D0F09A-E73B-492B-B10B-3218D86A87B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9BE3E4A-3F9F-4FA6-A0A2-122D22E57CD0}"/>
              </a:ext>
            </a:extLst>
          </p:cNvPr>
          <p:cNvSpPr>
            <a:spLocks noGrp="1"/>
          </p:cNvSpPr>
          <p:nvPr>
            <p:ph type="sldNum" sz="quarter" idx="12"/>
          </p:nvPr>
        </p:nvSpPr>
        <p:spPr/>
        <p:txBody>
          <a:bodyPr>
            <a:normAutofit/>
          </a:body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2554763146"/>
      </p:ext>
    </p:extLst>
  </p:cSld>
  <p:clrMapOvr>
    <a:masterClrMapping/>
  </p:clrMapOvr>
  <p:transition spd="slow" advClick="0" advTm="1000">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41A1C3F-F90A-43A4-9ECD-F00719B56535}"/>
              </a:ext>
            </a:extLst>
          </p:cNvPr>
          <p:cNvSpPr>
            <a:spLocks noGrp="1"/>
          </p:cNvSpPr>
          <p:nvPr>
            <p:ph type="title"/>
          </p:nvPr>
        </p:nvSpPr>
        <p:spPr/>
        <p:txBody>
          <a:bodyPr>
            <a:normAutofit/>
          </a:bodyPr>
          <a:lstStyle/>
          <a:p>
            <a:r>
              <a:rPr lang="vi-VN" altLang="vi-VN">
                <a:latin typeface="Noto Sans"/>
                <a:ea typeface="Noto Sans"/>
              </a:rPr>
              <a:t>Bấm vào đây để chỉnh sửa kiểu tiêu</a:t>
            </a:r>
          </a:p>
        </p:txBody>
      </p:sp>
      <p:sp>
        <p:nvSpPr>
          <p:cNvPr id="3" name="内容占位符 2">
            <a:extLst>
              <a:ext uri="{FF2B5EF4-FFF2-40B4-BE49-F238E27FC236}">
                <a16:creationId xmlns:a16="http://schemas.microsoft.com/office/drawing/2014/main" id="{5C48D4E4-35F0-4517-A710-16EC966268E6}"/>
              </a:ext>
            </a:extLst>
          </p:cNvPr>
          <p:cNvSpPr>
            <a:spLocks noGrp="1"/>
          </p:cNvSpPr>
          <p:nvPr>
            <p:ph idx="1"/>
          </p:nvPr>
        </p:nvSpPr>
        <p:spPr/>
        <p:txBody>
          <a:bodyPr>
            <a:normAutofit/>
          </a:bodyPr>
          <a:lstStyle/>
          <a:p>
            <a:pPr lvl="0"/>
            <a:r>
              <a:rPr lang="vi-VN" altLang="vi-VN">
                <a:latin typeface="Noto Sans"/>
                <a:ea typeface="Noto Sans"/>
              </a:rPr>
              <a:t>Chỉnh sửa kiểu văn bản chính</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日期占位符 3">
            <a:extLst>
              <a:ext uri="{FF2B5EF4-FFF2-40B4-BE49-F238E27FC236}">
                <a16:creationId xmlns:a16="http://schemas.microsoft.com/office/drawing/2014/main" id="{4D82627A-5DA8-42DB-A0E5-883D1EDEEB33}"/>
              </a:ext>
            </a:extLst>
          </p:cNvPr>
          <p:cNvSpPr>
            <a:spLocks noGrp="1"/>
          </p:cNvSpPr>
          <p:nvPr>
            <p:ph type="dt" sz="half" idx="10"/>
          </p:nvPr>
        </p:nvSpPr>
        <p:spPr/>
        <p:txBody>
          <a:bodyPr>
            <a:normAutofit/>
          </a:bodyPr>
          <a:lstStyle/>
          <a:p>
            <a:fld id="{F86BAB08-D03A-4FEF-8092-001CB785BBAB}" type="datetimeFigureOut">
              <a:rPr lang="vi-VN" altLang="vi-VN" sz="1100" smtClean="0">
                <a:latin typeface="Noto Sans"/>
                <a:ea typeface="Noto Sans"/>
              </a:rPr>
              <a:t>16/05/2024</a:t>
            </a:fld>
            <a:endParaRPr lang="zh-CN" altLang="en-US"/>
          </a:p>
        </p:txBody>
      </p:sp>
      <p:sp>
        <p:nvSpPr>
          <p:cNvPr id="5" name="页脚占位符 4">
            <a:extLst>
              <a:ext uri="{FF2B5EF4-FFF2-40B4-BE49-F238E27FC236}">
                <a16:creationId xmlns:a16="http://schemas.microsoft.com/office/drawing/2014/main" id="{6709759C-075D-43BD-B60D-906336D3312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E769EA7-A4C8-47A7-9F4D-3E4EF4FEB31E}"/>
              </a:ext>
            </a:extLst>
          </p:cNvPr>
          <p:cNvSpPr>
            <a:spLocks noGrp="1"/>
          </p:cNvSpPr>
          <p:nvPr>
            <p:ph type="sldNum" sz="quarter" idx="12"/>
          </p:nvPr>
        </p:nvSpPr>
        <p:spPr/>
        <p:txBody>
          <a:bodyPr>
            <a:normAutofit/>
          </a:body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97920956"/>
      </p:ext>
    </p:extLst>
  </p:cSld>
  <p:clrMapOvr>
    <a:masterClrMapping/>
  </p:clrMapOvr>
  <p:transition spd="slow" advClick="0" advTm="1000">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030536-6B8C-499F-B691-282A56B2234A}"/>
              </a:ext>
            </a:extLst>
          </p:cNvPr>
          <p:cNvSpPr>
            <a:spLocks noGrp="1"/>
          </p:cNvSpPr>
          <p:nvPr>
            <p:ph type="title"/>
          </p:nvPr>
        </p:nvSpPr>
        <p:spPr>
          <a:xfrm>
            <a:off x="831850" y="1709738"/>
            <a:ext cx="10515600" cy="2852737"/>
          </a:xfrm>
        </p:spPr>
        <p:txBody>
          <a:bodyPr anchor="t">
            <a:normAutofit/>
          </a:bodyPr>
          <a:lstStyle>
            <a:lvl1pPr>
              <a:defRPr sz="6000"/>
            </a:lvl1pPr>
          </a:lstStyle>
          <a:p>
            <a:r>
              <a:rPr lang="vi-VN" altLang="vi-VN">
                <a:latin typeface="Noto Sans"/>
                <a:ea typeface="Noto Sans"/>
              </a:rPr>
              <a:t>Bấm vào đây để chỉnh</a:t>
            </a:r>
          </a:p>
        </p:txBody>
      </p:sp>
      <p:sp>
        <p:nvSpPr>
          <p:cNvPr id="3" name="文本占位符 2">
            <a:extLst>
              <a:ext uri="{FF2B5EF4-FFF2-40B4-BE49-F238E27FC236}">
                <a16:creationId xmlns:a16="http://schemas.microsoft.com/office/drawing/2014/main" id="{592699D7-1ACB-40EF-8948-18C67F14DCCA}"/>
              </a:ext>
            </a:extLst>
          </p:cNvPr>
          <p:cNvSpPr>
            <a:spLocks noGrp="1"/>
          </p:cNvSpPr>
          <p:nvPr>
            <p:ph type="body" idx="1"/>
          </p:nvPr>
        </p:nvSpPr>
        <p:spPr>
          <a:xfrm>
            <a:off x="831850" y="4589463"/>
            <a:ext cx="10515600"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vi-VN" altLang="vi-VN">
                <a:latin typeface="Noto Sans"/>
                <a:ea typeface="Noto Sans"/>
              </a:rPr>
              <a:t>Chỉnh sửa kiểu văn bản chính</a:t>
            </a:r>
          </a:p>
        </p:txBody>
      </p:sp>
      <p:sp>
        <p:nvSpPr>
          <p:cNvPr id="4" name="日期占位符 3">
            <a:extLst>
              <a:ext uri="{FF2B5EF4-FFF2-40B4-BE49-F238E27FC236}">
                <a16:creationId xmlns:a16="http://schemas.microsoft.com/office/drawing/2014/main" id="{A09C0F2B-275E-4EFF-8736-59FDF652047A}"/>
              </a:ext>
            </a:extLst>
          </p:cNvPr>
          <p:cNvSpPr>
            <a:spLocks noGrp="1"/>
          </p:cNvSpPr>
          <p:nvPr>
            <p:ph type="dt" sz="half" idx="10"/>
          </p:nvPr>
        </p:nvSpPr>
        <p:spPr/>
        <p:txBody>
          <a:bodyPr>
            <a:normAutofit/>
          </a:bodyPr>
          <a:lstStyle/>
          <a:p>
            <a:fld id="{F86BAB08-D03A-4FEF-8092-001CB785BBAB}" type="datetimeFigureOut">
              <a:rPr lang="vi-VN" altLang="vi-VN" sz="1100" smtClean="0">
                <a:latin typeface="Noto Sans"/>
                <a:ea typeface="Noto Sans"/>
              </a:rPr>
              <a:t>16/05/2024</a:t>
            </a:fld>
            <a:endParaRPr lang="zh-CN" altLang="en-US"/>
          </a:p>
        </p:txBody>
      </p:sp>
      <p:sp>
        <p:nvSpPr>
          <p:cNvPr id="5" name="页脚占位符 4">
            <a:extLst>
              <a:ext uri="{FF2B5EF4-FFF2-40B4-BE49-F238E27FC236}">
                <a16:creationId xmlns:a16="http://schemas.microsoft.com/office/drawing/2014/main" id="{EC6CBD68-7556-4277-A9CC-0E3698CDD06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7552142-513F-4E0A-A832-EC32ABA8CBDE}"/>
              </a:ext>
            </a:extLst>
          </p:cNvPr>
          <p:cNvSpPr>
            <a:spLocks noGrp="1"/>
          </p:cNvSpPr>
          <p:nvPr>
            <p:ph type="sldNum" sz="quarter" idx="12"/>
          </p:nvPr>
        </p:nvSpPr>
        <p:spPr/>
        <p:txBody>
          <a:bodyPr>
            <a:normAutofit/>
          </a:body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2772929136"/>
      </p:ext>
    </p:extLst>
  </p:cSld>
  <p:clrMapOvr>
    <a:masterClrMapping/>
  </p:clrMapOvr>
  <p:transition spd="slow" advClick="0" advTm="1000">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DA5A0C-41EF-4EF1-B9B9-E309AF8245CE}"/>
              </a:ext>
            </a:extLst>
          </p:cNvPr>
          <p:cNvSpPr>
            <a:spLocks noGrp="1"/>
          </p:cNvSpPr>
          <p:nvPr>
            <p:ph type="title"/>
          </p:nvPr>
        </p:nvSpPr>
        <p:spPr/>
        <p:txBody>
          <a:bodyPr>
            <a:normAutofit/>
          </a:bodyPr>
          <a:lstStyle/>
          <a:p>
            <a:r>
              <a:rPr lang="vi-VN" altLang="vi-VN">
                <a:latin typeface="Noto Sans"/>
                <a:ea typeface="Noto Sans"/>
              </a:rPr>
              <a:t>Bấm vào đây để chỉnh sửa kiểu tiêu</a:t>
            </a:r>
          </a:p>
        </p:txBody>
      </p:sp>
      <p:sp>
        <p:nvSpPr>
          <p:cNvPr id="3" name="内容占位符 2">
            <a:extLst>
              <a:ext uri="{FF2B5EF4-FFF2-40B4-BE49-F238E27FC236}">
                <a16:creationId xmlns:a16="http://schemas.microsoft.com/office/drawing/2014/main" id="{6898F9A6-7009-487C-9335-9B2655AF34BF}"/>
              </a:ext>
            </a:extLst>
          </p:cNvPr>
          <p:cNvSpPr>
            <a:spLocks noGrp="1"/>
          </p:cNvSpPr>
          <p:nvPr>
            <p:ph sz="half" idx="1"/>
          </p:nvPr>
        </p:nvSpPr>
        <p:spPr>
          <a:xfrm>
            <a:off x="838200" y="1825625"/>
            <a:ext cx="5181600" cy="4351338"/>
          </a:xfrm>
        </p:spPr>
        <p:txBody>
          <a:bodyPr>
            <a:normAutofit/>
          </a:bodyPr>
          <a:lstStyle/>
          <a:p>
            <a:pPr lvl="0"/>
            <a:r>
              <a:rPr lang="vi-VN" altLang="vi-VN">
                <a:latin typeface="Noto Sans"/>
                <a:ea typeface="Noto Sans"/>
              </a:rPr>
              <a:t>Chỉnh sửa kiểu</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内容占位符 3">
            <a:extLst>
              <a:ext uri="{FF2B5EF4-FFF2-40B4-BE49-F238E27FC236}">
                <a16:creationId xmlns:a16="http://schemas.microsoft.com/office/drawing/2014/main" id="{142523A4-6D85-4E26-BAD9-B5DED0F0D86A}"/>
              </a:ext>
            </a:extLst>
          </p:cNvPr>
          <p:cNvSpPr>
            <a:spLocks noGrp="1"/>
          </p:cNvSpPr>
          <p:nvPr>
            <p:ph sz="half" idx="2"/>
          </p:nvPr>
        </p:nvSpPr>
        <p:spPr>
          <a:xfrm>
            <a:off x="6172200" y="1825625"/>
            <a:ext cx="5181600" cy="4351338"/>
          </a:xfrm>
        </p:spPr>
        <p:txBody>
          <a:bodyPr>
            <a:normAutofit/>
          </a:bodyPr>
          <a:lstStyle/>
          <a:p>
            <a:pPr lvl="0"/>
            <a:r>
              <a:rPr lang="vi-VN" altLang="vi-VN">
                <a:latin typeface="Noto Sans"/>
                <a:ea typeface="Noto Sans"/>
              </a:rPr>
              <a:t>Chỉnh sửa kiểu</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5" name="日期占位符 4">
            <a:extLst>
              <a:ext uri="{FF2B5EF4-FFF2-40B4-BE49-F238E27FC236}">
                <a16:creationId xmlns:a16="http://schemas.microsoft.com/office/drawing/2014/main" id="{DF1B68CC-03DA-4133-9A62-45795BDC56B0}"/>
              </a:ext>
            </a:extLst>
          </p:cNvPr>
          <p:cNvSpPr>
            <a:spLocks noGrp="1"/>
          </p:cNvSpPr>
          <p:nvPr>
            <p:ph type="dt" sz="half" idx="10"/>
          </p:nvPr>
        </p:nvSpPr>
        <p:spPr/>
        <p:txBody>
          <a:bodyPr>
            <a:normAutofit/>
          </a:bodyPr>
          <a:lstStyle/>
          <a:p>
            <a:fld id="{F86BAB08-D03A-4FEF-8092-001CB785BBAB}" type="datetimeFigureOut">
              <a:rPr lang="vi-VN" altLang="vi-VN" sz="1100" smtClean="0">
                <a:latin typeface="Noto Sans"/>
                <a:ea typeface="Noto Sans"/>
              </a:rPr>
              <a:t>16/05/2024</a:t>
            </a:fld>
            <a:endParaRPr lang="zh-CN" altLang="en-US"/>
          </a:p>
        </p:txBody>
      </p:sp>
      <p:sp>
        <p:nvSpPr>
          <p:cNvPr id="6" name="页脚占位符 5">
            <a:extLst>
              <a:ext uri="{FF2B5EF4-FFF2-40B4-BE49-F238E27FC236}">
                <a16:creationId xmlns:a16="http://schemas.microsoft.com/office/drawing/2014/main" id="{37433D43-A8D0-4374-ACF8-E247BE39BC8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B94F08B-6269-48AE-88E7-BDBB0876FDAD}"/>
              </a:ext>
            </a:extLst>
          </p:cNvPr>
          <p:cNvSpPr>
            <a:spLocks noGrp="1"/>
          </p:cNvSpPr>
          <p:nvPr>
            <p:ph type="sldNum" sz="quarter" idx="12"/>
          </p:nvPr>
        </p:nvSpPr>
        <p:spPr/>
        <p:txBody>
          <a:bodyPr>
            <a:normAutofit/>
          </a:body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1256417601"/>
      </p:ext>
    </p:extLst>
  </p:cSld>
  <p:clrMapOvr>
    <a:masterClrMapping/>
  </p:clrMapOvr>
  <p:transition spd="slow" advClick="0" advTm="1000">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544134E-0BE5-46C0-929C-F9D4A023FD93}"/>
              </a:ext>
            </a:extLst>
          </p:cNvPr>
          <p:cNvSpPr>
            <a:spLocks noGrp="1"/>
          </p:cNvSpPr>
          <p:nvPr>
            <p:ph type="title"/>
          </p:nvPr>
        </p:nvSpPr>
        <p:spPr>
          <a:xfrm>
            <a:off x="839788" y="365125"/>
            <a:ext cx="10515600" cy="1325563"/>
          </a:xfrm>
        </p:spPr>
        <p:txBody>
          <a:bodyPr>
            <a:normAutofit/>
          </a:bodyPr>
          <a:lstStyle/>
          <a:p>
            <a:r>
              <a:rPr lang="vi-VN" altLang="vi-VN">
                <a:latin typeface="Noto Sans"/>
                <a:ea typeface="Noto Sans"/>
              </a:rPr>
              <a:t>Bấm vào đây để chỉnh sửa kiểu tiêu</a:t>
            </a:r>
          </a:p>
        </p:txBody>
      </p:sp>
      <p:sp>
        <p:nvSpPr>
          <p:cNvPr id="3" name="文本占位符 2">
            <a:extLst>
              <a:ext uri="{FF2B5EF4-FFF2-40B4-BE49-F238E27FC236}">
                <a16:creationId xmlns:a16="http://schemas.microsoft.com/office/drawing/2014/main" id="{B12113C5-ADEA-4974-BB14-86DAC381EA1D}"/>
              </a:ext>
            </a:extLst>
          </p:cNvPr>
          <p:cNvSpPr>
            <a:spLocks noGrp="1"/>
          </p:cNvSpPr>
          <p:nvPr>
            <p:ph type="body" idx="1"/>
          </p:nvPr>
        </p:nvSpPr>
        <p:spPr>
          <a:xfrm>
            <a:off x="839788" y="1681163"/>
            <a:ext cx="5157787"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ltLang="vi-VN">
                <a:latin typeface="Noto Sans"/>
                <a:ea typeface="Noto Sans"/>
              </a:rPr>
              <a:t>Chỉnh sửa kiểu văn bản chính</a:t>
            </a:r>
          </a:p>
        </p:txBody>
      </p:sp>
      <p:sp>
        <p:nvSpPr>
          <p:cNvPr id="4" name="内容占位符 3">
            <a:extLst>
              <a:ext uri="{FF2B5EF4-FFF2-40B4-BE49-F238E27FC236}">
                <a16:creationId xmlns:a16="http://schemas.microsoft.com/office/drawing/2014/main" id="{C9390FF6-61F4-44DF-9C58-15C7C9EAC01D}"/>
              </a:ext>
            </a:extLst>
          </p:cNvPr>
          <p:cNvSpPr>
            <a:spLocks noGrp="1"/>
          </p:cNvSpPr>
          <p:nvPr>
            <p:ph sz="half" idx="2"/>
          </p:nvPr>
        </p:nvSpPr>
        <p:spPr>
          <a:xfrm>
            <a:off x="839788" y="2505075"/>
            <a:ext cx="5157787" cy="3684588"/>
          </a:xfrm>
        </p:spPr>
        <p:txBody>
          <a:bodyPr>
            <a:normAutofit/>
          </a:bodyPr>
          <a:lstStyle/>
          <a:p>
            <a:pPr lvl="0"/>
            <a:r>
              <a:rPr lang="vi-VN" altLang="vi-VN">
                <a:latin typeface="Noto Sans"/>
                <a:ea typeface="Noto Sans"/>
              </a:rPr>
              <a:t>Chỉnh sửa kiểu</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5" name="文本占位符 4">
            <a:extLst>
              <a:ext uri="{FF2B5EF4-FFF2-40B4-BE49-F238E27FC236}">
                <a16:creationId xmlns:a16="http://schemas.microsoft.com/office/drawing/2014/main" id="{5084E920-1203-43C5-9836-AEA955263377}"/>
              </a:ext>
            </a:extLst>
          </p:cNvPr>
          <p:cNvSpPr>
            <a:spLocks noGrp="1"/>
          </p:cNvSpPr>
          <p:nvPr>
            <p:ph type="body" sz="quarter" idx="3"/>
          </p:nvPr>
        </p:nvSpPr>
        <p:spPr>
          <a:xfrm>
            <a:off x="6172200" y="1681163"/>
            <a:ext cx="5183188" cy="823912"/>
          </a:xfrm>
        </p:spPr>
        <p:txBody>
          <a:bodyPr anchor="t">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ltLang="vi-VN">
                <a:latin typeface="Noto Sans"/>
                <a:ea typeface="Noto Sans"/>
              </a:rPr>
              <a:t>Chỉnh sửa kiểu văn bản chính</a:t>
            </a:r>
          </a:p>
        </p:txBody>
      </p:sp>
      <p:sp>
        <p:nvSpPr>
          <p:cNvPr id="6" name="内容占位符 5">
            <a:extLst>
              <a:ext uri="{FF2B5EF4-FFF2-40B4-BE49-F238E27FC236}">
                <a16:creationId xmlns:a16="http://schemas.microsoft.com/office/drawing/2014/main" id="{91FAE36B-07A4-4C4E-9A5F-B58F26998217}"/>
              </a:ext>
            </a:extLst>
          </p:cNvPr>
          <p:cNvSpPr>
            <a:spLocks noGrp="1"/>
          </p:cNvSpPr>
          <p:nvPr>
            <p:ph sz="quarter" idx="4"/>
          </p:nvPr>
        </p:nvSpPr>
        <p:spPr>
          <a:xfrm>
            <a:off x="6172200" y="2505075"/>
            <a:ext cx="5183188" cy="3684588"/>
          </a:xfrm>
        </p:spPr>
        <p:txBody>
          <a:bodyPr>
            <a:normAutofit/>
          </a:bodyPr>
          <a:lstStyle/>
          <a:p>
            <a:pPr lvl="0"/>
            <a:r>
              <a:rPr lang="vi-VN" altLang="vi-VN">
                <a:latin typeface="Noto Sans"/>
                <a:ea typeface="Noto Sans"/>
              </a:rPr>
              <a:t>Chỉnh sửa kiểu</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7" name="日期占位符 6">
            <a:extLst>
              <a:ext uri="{FF2B5EF4-FFF2-40B4-BE49-F238E27FC236}">
                <a16:creationId xmlns:a16="http://schemas.microsoft.com/office/drawing/2014/main" id="{2C6239AA-BEC2-47D5-B295-1C438B9D2A29}"/>
              </a:ext>
            </a:extLst>
          </p:cNvPr>
          <p:cNvSpPr>
            <a:spLocks noGrp="1"/>
          </p:cNvSpPr>
          <p:nvPr>
            <p:ph type="dt" sz="half" idx="10"/>
          </p:nvPr>
        </p:nvSpPr>
        <p:spPr/>
        <p:txBody>
          <a:bodyPr>
            <a:normAutofit/>
          </a:bodyPr>
          <a:lstStyle/>
          <a:p>
            <a:fld id="{F86BAB08-D03A-4FEF-8092-001CB785BBAB}" type="datetimeFigureOut">
              <a:rPr lang="vi-VN" altLang="vi-VN" sz="1100" smtClean="0">
                <a:latin typeface="Noto Sans"/>
                <a:ea typeface="Noto Sans"/>
              </a:rPr>
              <a:t>16/05/2024</a:t>
            </a:fld>
            <a:endParaRPr lang="zh-CN" altLang="en-US"/>
          </a:p>
        </p:txBody>
      </p:sp>
      <p:sp>
        <p:nvSpPr>
          <p:cNvPr id="8" name="页脚占位符 7">
            <a:extLst>
              <a:ext uri="{FF2B5EF4-FFF2-40B4-BE49-F238E27FC236}">
                <a16:creationId xmlns:a16="http://schemas.microsoft.com/office/drawing/2014/main" id="{2D37E89F-FD72-4884-A2DC-4121C65FDE0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4094C68-E649-4A58-B70D-88A203523249}"/>
              </a:ext>
            </a:extLst>
          </p:cNvPr>
          <p:cNvSpPr>
            <a:spLocks noGrp="1"/>
          </p:cNvSpPr>
          <p:nvPr>
            <p:ph type="sldNum" sz="quarter" idx="12"/>
          </p:nvPr>
        </p:nvSpPr>
        <p:spPr/>
        <p:txBody>
          <a:bodyPr>
            <a:normAutofit/>
          </a:body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483660699"/>
      </p:ext>
    </p:extLst>
  </p:cSld>
  <p:clrMapOvr>
    <a:masterClrMapping/>
  </p:clrMapOvr>
  <p:transition spd="slow" advClick="0" advTm="1000">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5F94A4-B8D7-43C1-80C9-73E124F4F707}"/>
              </a:ext>
            </a:extLst>
          </p:cNvPr>
          <p:cNvSpPr>
            <a:spLocks noGrp="1"/>
          </p:cNvSpPr>
          <p:nvPr>
            <p:ph type="title"/>
          </p:nvPr>
        </p:nvSpPr>
        <p:spPr/>
        <p:txBody>
          <a:bodyPr>
            <a:normAutofit/>
          </a:bodyPr>
          <a:lstStyle/>
          <a:p>
            <a:r>
              <a:rPr lang="vi-VN" altLang="vi-VN">
                <a:latin typeface="Noto Sans"/>
                <a:ea typeface="Noto Sans"/>
              </a:rPr>
              <a:t>Bấm vào đây để chỉnh sửa kiểu tiêu</a:t>
            </a:r>
          </a:p>
        </p:txBody>
      </p:sp>
      <p:sp>
        <p:nvSpPr>
          <p:cNvPr id="3" name="日期占位符 2">
            <a:extLst>
              <a:ext uri="{FF2B5EF4-FFF2-40B4-BE49-F238E27FC236}">
                <a16:creationId xmlns:a16="http://schemas.microsoft.com/office/drawing/2014/main" id="{A684A534-7F72-44DB-AAA0-39763DA8C1E6}"/>
              </a:ext>
            </a:extLst>
          </p:cNvPr>
          <p:cNvSpPr>
            <a:spLocks noGrp="1"/>
          </p:cNvSpPr>
          <p:nvPr>
            <p:ph type="dt" sz="half" idx="10"/>
          </p:nvPr>
        </p:nvSpPr>
        <p:spPr/>
        <p:txBody>
          <a:bodyPr>
            <a:normAutofit/>
          </a:bodyPr>
          <a:lstStyle/>
          <a:p>
            <a:fld id="{F86BAB08-D03A-4FEF-8092-001CB785BBAB}" type="datetimeFigureOut">
              <a:rPr lang="vi-VN" altLang="vi-VN" sz="1100" smtClean="0">
                <a:latin typeface="Noto Sans"/>
                <a:ea typeface="Noto Sans"/>
              </a:rPr>
              <a:t>16/05/2024</a:t>
            </a:fld>
            <a:endParaRPr lang="zh-CN" altLang="en-US"/>
          </a:p>
        </p:txBody>
      </p:sp>
      <p:sp>
        <p:nvSpPr>
          <p:cNvPr id="4" name="页脚占位符 3">
            <a:extLst>
              <a:ext uri="{FF2B5EF4-FFF2-40B4-BE49-F238E27FC236}">
                <a16:creationId xmlns:a16="http://schemas.microsoft.com/office/drawing/2014/main" id="{ED8F81B8-2C1B-46DA-9FC4-FA4EA6C31445}"/>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4DEF5E0-2338-4BAC-8681-B56466F2D309}"/>
              </a:ext>
            </a:extLst>
          </p:cNvPr>
          <p:cNvSpPr>
            <a:spLocks noGrp="1"/>
          </p:cNvSpPr>
          <p:nvPr>
            <p:ph type="sldNum" sz="quarter" idx="12"/>
          </p:nvPr>
        </p:nvSpPr>
        <p:spPr/>
        <p:txBody>
          <a:bodyPr>
            <a:normAutofit/>
          </a:body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1143449038"/>
      </p:ext>
    </p:extLst>
  </p:cSld>
  <p:clrMapOvr>
    <a:masterClrMapping/>
  </p:clrMapOvr>
  <p:transition spd="slow" advClick="0" advTm="1000">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5AE1E47-1B45-4380-AE38-48F51410E38F}"/>
              </a:ext>
            </a:extLst>
          </p:cNvPr>
          <p:cNvSpPr>
            <a:spLocks noGrp="1"/>
          </p:cNvSpPr>
          <p:nvPr>
            <p:ph type="dt" sz="half" idx="10"/>
          </p:nvPr>
        </p:nvSpPr>
        <p:spPr/>
        <p:txBody>
          <a:bodyPr>
            <a:normAutofit/>
          </a:bodyPr>
          <a:lstStyle/>
          <a:p>
            <a:fld id="{F86BAB08-D03A-4FEF-8092-001CB785BBAB}" type="datetimeFigureOut">
              <a:rPr lang="vi-VN" altLang="vi-VN" sz="1100" smtClean="0">
                <a:latin typeface="Noto Sans"/>
                <a:ea typeface="Noto Sans"/>
              </a:rPr>
              <a:t>16/05/2024</a:t>
            </a:fld>
            <a:endParaRPr lang="zh-CN" altLang="en-US"/>
          </a:p>
        </p:txBody>
      </p:sp>
      <p:sp>
        <p:nvSpPr>
          <p:cNvPr id="3" name="页脚占位符 2">
            <a:extLst>
              <a:ext uri="{FF2B5EF4-FFF2-40B4-BE49-F238E27FC236}">
                <a16:creationId xmlns:a16="http://schemas.microsoft.com/office/drawing/2014/main" id="{A5744B09-219A-4BAE-A64A-BA6F51CC35B0}"/>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BE5B1853-F3A0-4843-A7DD-B071FABAEC70}"/>
              </a:ext>
            </a:extLst>
          </p:cNvPr>
          <p:cNvSpPr>
            <a:spLocks noGrp="1"/>
          </p:cNvSpPr>
          <p:nvPr>
            <p:ph type="sldNum" sz="quarter" idx="12"/>
          </p:nvPr>
        </p:nvSpPr>
        <p:spPr/>
        <p:txBody>
          <a:bodyPr>
            <a:normAutofit/>
          </a:body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3980800759"/>
      </p:ext>
    </p:extLst>
  </p:cSld>
  <p:clrMapOvr>
    <a:masterClrMapping/>
  </p:clrMapOvr>
  <p:transition spd="slow" advClick="0" advTm="1000">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8A05EE-C361-48B2-881C-5FEDBCF95C2E}"/>
              </a:ext>
            </a:extLst>
          </p:cNvPr>
          <p:cNvSpPr>
            <a:spLocks noGrp="1"/>
          </p:cNvSpPr>
          <p:nvPr>
            <p:ph type="title"/>
          </p:nvPr>
        </p:nvSpPr>
        <p:spPr>
          <a:xfrm>
            <a:off x="839788" y="457200"/>
            <a:ext cx="3932237" cy="1600200"/>
          </a:xfrm>
        </p:spPr>
        <p:txBody>
          <a:bodyPr anchor="t">
            <a:normAutofit/>
          </a:bodyPr>
          <a:lstStyle>
            <a:lvl1pPr>
              <a:defRPr sz="3200"/>
            </a:lvl1pPr>
          </a:lstStyle>
          <a:p>
            <a:r>
              <a:rPr lang="vi-VN" altLang="vi-VN" sz="2700">
                <a:latin typeface="Noto Sans"/>
                <a:ea typeface="Noto Sans"/>
              </a:rPr>
              <a:t>Bấm vào đây để chỉnh sửa kiểu tiêu đề</a:t>
            </a:r>
          </a:p>
        </p:txBody>
      </p:sp>
      <p:sp>
        <p:nvSpPr>
          <p:cNvPr id="3" name="内容占位符 2">
            <a:extLst>
              <a:ext uri="{FF2B5EF4-FFF2-40B4-BE49-F238E27FC236}">
                <a16:creationId xmlns:a16="http://schemas.microsoft.com/office/drawing/2014/main" id="{D66B7BA2-C07B-486A-AEBA-E8A379FAE2D7}"/>
              </a:ext>
            </a:extLst>
          </p:cNvPr>
          <p:cNvSpPr>
            <a:spLocks noGrp="1"/>
          </p:cNvSpPr>
          <p:nvPr>
            <p:ph idx="1"/>
          </p:nvPr>
        </p:nvSpPr>
        <p:spPr>
          <a:xfrm>
            <a:off x="5183188" y="987425"/>
            <a:ext cx="6172200" cy="4873625"/>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ltLang="vi-VN">
                <a:latin typeface="Noto Sans"/>
                <a:ea typeface="Noto Sans"/>
              </a:rPr>
              <a:t>Chỉnh sửa kiểu</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文本占位符 3">
            <a:extLst>
              <a:ext uri="{FF2B5EF4-FFF2-40B4-BE49-F238E27FC236}">
                <a16:creationId xmlns:a16="http://schemas.microsoft.com/office/drawing/2014/main" id="{9609B8D7-C342-4349-A52B-0F630C4968F5}"/>
              </a:ext>
            </a:extLst>
          </p:cNvPr>
          <p:cNvSpPr>
            <a:spLocks noGrp="1"/>
          </p:cNvSpPr>
          <p:nvPr>
            <p:ph type="body" sz="half" idx="2"/>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ltLang="vi-VN">
                <a:latin typeface="Noto Sans"/>
                <a:ea typeface="Noto Sans"/>
              </a:rPr>
              <a:t>Chỉnh sửa kiểu</a:t>
            </a:r>
          </a:p>
        </p:txBody>
      </p:sp>
      <p:sp>
        <p:nvSpPr>
          <p:cNvPr id="5" name="日期占位符 4">
            <a:extLst>
              <a:ext uri="{FF2B5EF4-FFF2-40B4-BE49-F238E27FC236}">
                <a16:creationId xmlns:a16="http://schemas.microsoft.com/office/drawing/2014/main" id="{C21A0A05-2E78-4B68-9275-72A6981317F1}"/>
              </a:ext>
            </a:extLst>
          </p:cNvPr>
          <p:cNvSpPr>
            <a:spLocks noGrp="1"/>
          </p:cNvSpPr>
          <p:nvPr>
            <p:ph type="dt" sz="half" idx="10"/>
          </p:nvPr>
        </p:nvSpPr>
        <p:spPr/>
        <p:txBody>
          <a:bodyPr>
            <a:normAutofit/>
          </a:bodyPr>
          <a:lstStyle/>
          <a:p>
            <a:fld id="{F86BAB08-D03A-4FEF-8092-001CB785BBAB}" type="datetimeFigureOut">
              <a:rPr lang="vi-VN" altLang="vi-VN" sz="1100" smtClean="0">
                <a:latin typeface="Noto Sans"/>
                <a:ea typeface="Noto Sans"/>
              </a:rPr>
              <a:t>16/05/2024</a:t>
            </a:fld>
            <a:endParaRPr lang="zh-CN" altLang="en-US"/>
          </a:p>
        </p:txBody>
      </p:sp>
      <p:sp>
        <p:nvSpPr>
          <p:cNvPr id="6" name="页脚占位符 5">
            <a:extLst>
              <a:ext uri="{FF2B5EF4-FFF2-40B4-BE49-F238E27FC236}">
                <a16:creationId xmlns:a16="http://schemas.microsoft.com/office/drawing/2014/main" id="{8E8D064B-850C-449A-B16D-36BA1C5A1FB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3919E08-2488-46A8-8B39-E8E3B1A72840}"/>
              </a:ext>
            </a:extLst>
          </p:cNvPr>
          <p:cNvSpPr>
            <a:spLocks noGrp="1"/>
          </p:cNvSpPr>
          <p:nvPr>
            <p:ph type="sldNum" sz="quarter" idx="12"/>
          </p:nvPr>
        </p:nvSpPr>
        <p:spPr/>
        <p:txBody>
          <a:bodyPr>
            <a:normAutofit/>
          </a:body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4071275376"/>
      </p:ext>
    </p:extLst>
  </p:cSld>
  <p:clrMapOvr>
    <a:masterClrMapping/>
  </p:clrMapOvr>
  <p:transition spd="slow" advClick="0" advTm="1000">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19821D-3169-462D-BDC5-707DAA3731AF}"/>
              </a:ext>
            </a:extLst>
          </p:cNvPr>
          <p:cNvSpPr>
            <a:spLocks noGrp="1"/>
          </p:cNvSpPr>
          <p:nvPr>
            <p:ph type="title"/>
          </p:nvPr>
        </p:nvSpPr>
        <p:spPr>
          <a:xfrm>
            <a:off x="839788" y="457200"/>
            <a:ext cx="3932237" cy="1600200"/>
          </a:xfrm>
        </p:spPr>
        <p:txBody>
          <a:bodyPr anchor="t">
            <a:normAutofit/>
          </a:bodyPr>
          <a:lstStyle>
            <a:lvl1pPr>
              <a:defRPr sz="3200"/>
            </a:lvl1pPr>
          </a:lstStyle>
          <a:p>
            <a:r>
              <a:rPr lang="vi-VN" altLang="vi-VN" sz="2700">
                <a:latin typeface="Noto Sans"/>
                <a:ea typeface="Noto Sans"/>
              </a:rPr>
              <a:t>Bấm vào đây để chỉnh sửa kiểu tiêu đề</a:t>
            </a:r>
          </a:p>
        </p:txBody>
      </p:sp>
      <p:sp>
        <p:nvSpPr>
          <p:cNvPr id="3" name="图片占位符 2">
            <a:extLst>
              <a:ext uri="{FF2B5EF4-FFF2-40B4-BE49-F238E27FC236}">
                <a16:creationId xmlns:a16="http://schemas.microsoft.com/office/drawing/2014/main" id="{C25970DE-180B-463A-842D-4B948B1E483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27048C78-1503-4FD7-8859-990F963DFC66}"/>
              </a:ext>
            </a:extLst>
          </p:cNvPr>
          <p:cNvSpPr>
            <a:spLocks noGrp="1"/>
          </p:cNvSpPr>
          <p:nvPr>
            <p:ph type="body" sz="half" idx="2"/>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vi-VN" altLang="vi-VN">
                <a:latin typeface="Noto Sans"/>
                <a:ea typeface="Noto Sans"/>
              </a:rPr>
              <a:t>Chỉnh sửa kiểu</a:t>
            </a:r>
          </a:p>
        </p:txBody>
      </p:sp>
      <p:sp>
        <p:nvSpPr>
          <p:cNvPr id="5" name="日期占位符 4">
            <a:extLst>
              <a:ext uri="{FF2B5EF4-FFF2-40B4-BE49-F238E27FC236}">
                <a16:creationId xmlns:a16="http://schemas.microsoft.com/office/drawing/2014/main" id="{D84969D1-8A89-4051-A7A3-053E791C47D5}"/>
              </a:ext>
            </a:extLst>
          </p:cNvPr>
          <p:cNvSpPr>
            <a:spLocks noGrp="1"/>
          </p:cNvSpPr>
          <p:nvPr>
            <p:ph type="dt" sz="half" idx="10"/>
          </p:nvPr>
        </p:nvSpPr>
        <p:spPr/>
        <p:txBody>
          <a:bodyPr>
            <a:normAutofit/>
          </a:bodyPr>
          <a:lstStyle/>
          <a:p>
            <a:fld id="{F86BAB08-D03A-4FEF-8092-001CB785BBAB}" type="datetimeFigureOut">
              <a:rPr lang="vi-VN" altLang="vi-VN" sz="1100" smtClean="0">
                <a:latin typeface="Noto Sans"/>
                <a:ea typeface="Noto Sans"/>
              </a:rPr>
              <a:t>16/05/2024</a:t>
            </a:fld>
            <a:endParaRPr lang="zh-CN" altLang="en-US"/>
          </a:p>
        </p:txBody>
      </p:sp>
      <p:sp>
        <p:nvSpPr>
          <p:cNvPr id="6" name="页脚占位符 5">
            <a:extLst>
              <a:ext uri="{FF2B5EF4-FFF2-40B4-BE49-F238E27FC236}">
                <a16:creationId xmlns:a16="http://schemas.microsoft.com/office/drawing/2014/main" id="{F2B7B8CF-C72E-438F-A999-E8DA548268F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F73A437-B948-459B-B14D-44D796DEEFE1}"/>
              </a:ext>
            </a:extLst>
          </p:cNvPr>
          <p:cNvSpPr>
            <a:spLocks noGrp="1"/>
          </p:cNvSpPr>
          <p:nvPr>
            <p:ph type="sldNum" sz="quarter" idx="12"/>
          </p:nvPr>
        </p:nvSpPr>
        <p:spPr/>
        <p:txBody>
          <a:bodyPr>
            <a:normAutofit/>
          </a:body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49157962"/>
      </p:ext>
    </p:extLst>
  </p:cSld>
  <p:clrMapOvr>
    <a:masterClrMapping/>
  </p:clrMapOvr>
  <p:transition spd="slow" advClick="0" advTm="1000">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AC74BBE8-1815-4000-8008-945E8B561AD9}"/>
              </a:ext>
            </a:extLst>
          </p:cNvPr>
          <p:cNvSpPr>
            <a:spLocks noGrp="1"/>
          </p:cNvSpPr>
          <p:nvPr>
            <p:ph type="title"/>
          </p:nvPr>
        </p:nvSpPr>
        <p:spPr>
          <a:xfrm>
            <a:off x="838200" y="365125"/>
            <a:ext cx="10515600" cy="1325563"/>
          </a:xfrm>
          <a:prstGeom prst="rect">
            <a:avLst/>
          </a:prstGeom>
        </p:spPr>
        <p:txBody>
          <a:bodyPr vert="horz" lIns="91440" tIns="45720" rIns="91440" bIns="45720" rtlCol="0" anchor="t">
            <a:normAutofit/>
          </a:bodyPr>
          <a:lstStyle/>
          <a:p>
            <a:r>
              <a:rPr lang="vi-VN" altLang="vi-VN">
                <a:latin typeface="Noto Sans"/>
                <a:ea typeface="Noto Sans"/>
              </a:rPr>
              <a:t>Bấm vào đây để chỉnh sửa kiểu tiêu</a:t>
            </a:r>
          </a:p>
        </p:txBody>
      </p:sp>
      <p:sp>
        <p:nvSpPr>
          <p:cNvPr id="3" name="文本占位符 2">
            <a:extLst>
              <a:ext uri="{FF2B5EF4-FFF2-40B4-BE49-F238E27FC236}">
                <a16:creationId xmlns:a16="http://schemas.microsoft.com/office/drawing/2014/main" id="{F3E314DF-819C-4FF1-9C2E-69194E1550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vi-VN" altLang="vi-VN">
                <a:latin typeface="Noto Sans"/>
                <a:ea typeface="Noto Sans"/>
              </a:rPr>
              <a:t>Chỉnh sửa kiểu văn bản chính</a:t>
            </a:r>
          </a:p>
          <a:p>
            <a:pPr lvl="1"/>
            <a:r>
              <a:rPr lang="vi-VN" altLang="vi-VN">
                <a:latin typeface="Noto Sans"/>
                <a:ea typeface="Noto Sans"/>
              </a:rPr>
              <a:t>Cấp độ thứ hai</a:t>
            </a:r>
          </a:p>
          <a:p>
            <a:pPr lvl="2"/>
            <a:r>
              <a:rPr lang="vi-VN" altLang="vi-VN">
                <a:latin typeface="Noto Sans"/>
                <a:ea typeface="Noto Sans"/>
              </a:rPr>
              <a:t>Cấp 3</a:t>
            </a:r>
          </a:p>
          <a:p>
            <a:pPr lvl="3"/>
            <a:r>
              <a:rPr lang="vi-VN" altLang="vi-VN">
                <a:latin typeface="Noto Sans"/>
                <a:ea typeface="Noto Sans"/>
              </a:rPr>
              <a:t>Cấp 4</a:t>
            </a:r>
          </a:p>
          <a:p>
            <a:pPr lvl="4"/>
            <a:r>
              <a:rPr lang="vi-VN" altLang="vi-VN">
                <a:latin typeface="Noto Sans"/>
                <a:ea typeface="Noto Sans"/>
              </a:rPr>
              <a:t>Cấp 5</a:t>
            </a:r>
          </a:p>
        </p:txBody>
      </p:sp>
      <p:sp>
        <p:nvSpPr>
          <p:cNvPr id="4" name="日期占位符 3">
            <a:extLst>
              <a:ext uri="{FF2B5EF4-FFF2-40B4-BE49-F238E27FC236}">
                <a16:creationId xmlns:a16="http://schemas.microsoft.com/office/drawing/2014/main" id="{ECA1525E-7C66-46A7-89CD-0A0836A4BF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F86BAB08-D03A-4FEF-8092-001CB785BBAB}" type="datetimeFigureOut">
              <a:rPr lang="vi-VN" altLang="vi-VN" sz="1100" smtClean="0">
                <a:latin typeface="Noto Sans"/>
                <a:ea typeface="Noto Sans"/>
              </a:rPr>
              <a:t>16/05/2024</a:t>
            </a:fld>
            <a:endParaRPr lang="zh-CN" altLang="en-US"/>
          </a:p>
        </p:txBody>
      </p:sp>
      <p:sp>
        <p:nvSpPr>
          <p:cNvPr id="5" name="页脚占位符 4">
            <a:extLst>
              <a:ext uri="{FF2B5EF4-FFF2-40B4-BE49-F238E27FC236}">
                <a16:creationId xmlns:a16="http://schemas.microsoft.com/office/drawing/2014/main" id="{93269161-46AB-416B-9C71-590B71BBF5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347D277-5155-4804-A42E-790F5C4F80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B8AB37BB-E8A6-440B-8775-2A002C97BC55}" type="slidenum">
              <a:rPr lang="vi-VN" altLang="vi-VN" smtClean="0">
                <a:latin typeface="Noto Sans"/>
                <a:ea typeface="Noto Sans"/>
              </a:rPr>
              <a:t>‹#›</a:t>
            </a:fld>
            <a:endParaRPr lang="zh-CN" altLang="en-US"/>
          </a:p>
        </p:txBody>
      </p:sp>
    </p:spTree>
    <p:extLst>
      <p:ext uri="{BB962C8B-B14F-4D97-AF65-F5344CB8AC3E}">
        <p14:creationId xmlns:p14="http://schemas.microsoft.com/office/powerpoint/2010/main" val="3009202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advClick="0" advTm="1000">
    <p:push dir="u"/>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7B7A75D3-C2BA-4485-9877-FBE4E629B3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10" name="文本框 9">
            <a:extLst>
              <a:ext uri="{FF2B5EF4-FFF2-40B4-BE49-F238E27FC236}">
                <a16:creationId xmlns:a16="http://schemas.microsoft.com/office/drawing/2014/main" id="{887520BC-97FB-435B-A68C-FA53EFFAC97B}"/>
              </a:ext>
            </a:extLst>
          </p:cNvPr>
          <p:cNvSpPr txBox="1"/>
          <p:nvPr/>
        </p:nvSpPr>
        <p:spPr>
          <a:xfrm>
            <a:off x="5766317" y="1954177"/>
            <a:ext cx="6168504" cy="1015898"/>
          </a:xfrm>
          <a:prstGeom prst="rect">
            <a:avLst/>
          </a:prstGeom>
          <a:noFill/>
        </p:spPr>
        <p:txBody>
          <a:bodyPr wrap="none" rtlCol="0">
            <a:normAutofit/>
          </a:bodyPr>
          <a:lstStyle/>
          <a:p>
            <a:pPr algn="ctr">
              <a:lnSpc>
                <a:spcPct val="100000"/>
              </a:lnSpc>
            </a:pPr>
            <a:r>
              <a:rPr lang="vi-VN" altLang="vi-VN" sz="6000" b="1" spc="600" dirty="0">
                <a:ln w="19050">
                  <a:solidFill>
                    <a:srgbClr val="2156A6"/>
                  </a:solidFill>
                </a:ln>
                <a:solidFill>
                  <a:schemeClr val="bg1"/>
                </a:solidFill>
                <a:effectLst/>
                <a:latin typeface="Noto Sans"/>
                <a:ea typeface="Noto Sans"/>
                <a:cs typeface="+mn-ea"/>
                <a:sym typeface="+mn-lt"/>
              </a:rPr>
              <a:t>Báo cáo</a:t>
            </a:r>
            <a:endParaRPr lang="en-US" sz="6200" b="1" spc="600" dirty="0">
              <a:ln w="19050">
                <a:solidFill>
                  <a:srgbClr val="2156A6"/>
                </a:solidFill>
              </a:ln>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11" name="文本框 10">
            <a:extLst>
              <a:ext uri="{FF2B5EF4-FFF2-40B4-BE49-F238E27FC236}">
                <a16:creationId xmlns:a16="http://schemas.microsoft.com/office/drawing/2014/main" id="{94DFB5C6-1F06-4DEA-BB47-0DC40AAFB4A8}"/>
              </a:ext>
            </a:extLst>
          </p:cNvPr>
          <p:cNvSpPr txBox="1"/>
          <p:nvPr/>
        </p:nvSpPr>
        <p:spPr>
          <a:xfrm>
            <a:off x="5706152" y="2970074"/>
            <a:ext cx="6288833" cy="1439079"/>
          </a:xfrm>
          <a:prstGeom prst="rect">
            <a:avLst/>
          </a:prstGeom>
          <a:noFill/>
        </p:spPr>
        <p:txBody>
          <a:bodyPr wrap="none" rtlCol="0">
            <a:normAutofit/>
          </a:bodyPr>
          <a:lstStyle/>
          <a:p>
            <a:pPr algn="ctr">
              <a:lnSpc>
                <a:spcPct val="100000"/>
              </a:lnSpc>
            </a:pPr>
            <a:r>
              <a:rPr lang="vi-VN" altLang="vi-VN" sz="2800" spc="600" dirty="0">
                <a:solidFill>
                  <a:schemeClr val="bg1"/>
                </a:solidFill>
                <a:latin typeface="Noto Sans"/>
                <a:ea typeface="Noto Sans"/>
                <a:cs typeface="+mn-ea"/>
                <a:sym typeface="+mn-lt"/>
              </a:rPr>
              <a:t>P</a:t>
            </a:r>
            <a:r>
              <a:rPr lang="vi-VN" altLang="vi-VN" sz="2800" spc="600" dirty="0">
                <a:solidFill>
                  <a:schemeClr val="bg1"/>
                </a:solidFill>
                <a:effectLst/>
                <a:latin typeface="Noto Sans"/>
                <a:ea typeface="Noto Sans"/>
                <a:cs typeface="+mn-ea"/>
                <a:sym typeface="+mn-lt"/>
              </a:rPr>
              <a:t>HÁT TRIỂN </a:t>
            </a:r>
          </a:p>
          <a:p>
            <a:pPr algn="ctr">
              <a:lnSpc>
                <a:spcPct val="100000"/>
              </a:lnSpc>
            </a:pPr>
            <a:r>
              <a:rPr lang="vi-VN" altLang="vi-VN" sz="2800" spc="600" dirty="0">
                <a:solidFill>
                  <a:schemeClr val="bg1"/>
                </a:solidFill>
                <a:effectLst/>
                <a:latin typeface="Noto Sans"/>
                <a:ea typeface="Noto Sans"/>
                <a:cs typeface="+mn-ea"/>
                <a:sym typeface="+mn-lt"/>
              </a:rPr>
              <a:t>PHẦN MỀM </a:t>
            </a:r>
          </a:p>
          <a:p>
            <a:pPr algn="ctr">
              <a:lnSpc>
                <a:spcPct val="100000"/>
              </a:lnSpc>
            </a:pPr>
            <a:r>
              <a:rPr lang="vi-VN" altLang="vi-VN" sz="2800" spc="600" dirty="0">
                <a:solidFill>
                  <a:schemeClr val="bg1"/>
                </a:solidFill>
                <a:effectLst/>
                <a:latin typeface="Noto Sans"/>
                <a:ea typeface="Noto Sans"/>
                <a:cs typeface="+mn-ea"/>
                <a:sym typeface="+mn-lt"/>
              </a:rPr>
              <a:t>MÃ NGUỒN MỞ</a:t>
            </a:r>
          </a:p>
        </p:txBody>
      </p:sp>
      <p:pic>
        <p:nvPicPr>
          <p:cNvPr id="14" name="James Woods,Alex H - Guadalupe (Original Mix)">
            <a:hlinkClick r:id="" action="ppaction://media"/>
            <a:extLst>
              <a:ext uri="{FF2B5EF4-FFF2-40B4-BE49-F238E27FC236}">
                <a16:creationId xmlns:a16="http://schemas.microsoft.com/office/drawing/2014/main" id="{2285310D-9E5F-495F-BDE6-EF47D6D1B6B0}"/>
              </a:ext>
            </a:extLst>
          </p:cNvPr>
          <p:cNvPicPr>
            <a:picLocks noChangeAspect="1"/>
          </p:cNvPicPr>
          <p:nvPr>
            <a:audioFile r:link="rId1"/>
            <p:extLst>
              <p:ext uri="{DAA4B4D4-6D71-4841-9C94-3DE7FCFB9230}">
                <p14:media xmlns:p14="http://schemas.microsoft.com/office/powerpoint/2010/main" r:embed="rId2">
                  <p14:trim end="354974.425"/>
                </p14:media>
              </p:ext>
            </p:extLst>
          </p:nvPr>
        </p:nvPicPr>
        <p:blipFill>
          <a:blip r:embed="rId6"/>
          <a:stretch>
            <a:fillRect/>
          </a:stretch>
        </p:blipFill>
        <p:spPr>
          <a:xfrm>
            <a:off x="-304800" y="-1446558"/>
            <a:ext cx="609600" cy="609600"/>
          </a:xfrm>
          <a:prstGeom prst="rect">
            <a:avLst/>
          </a:prstGeom>
        </p:spPr>
      </p:pic>
    </p:spTree>
    <p:extLst>
      <p:ext uri="{BB962C8B-B14F-4D97-AF65-F5344CB8AC3E}">
        <p14:creationId xmlns:p14="http://schemas.microsoft.com/office/powerpoint/2010/main" val="3991780411"/>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par>
                                <p:cTn id="7" presetID="16" presetClass="entr" presetSubtype="21" fill="hold"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barn(inVertical)">
                                      <p:cBhvr>
                                        <p:cTn id="9" dur="750"/>
                                        <p:tgtEl>
                                          <p:spTgt spid="5"/>
                                        </p:tgtEl>
                                      </p:cBhvr>
                                    </p:animEffect>
                                  </p:childTnLst>
                                </p:cTn>
                              </p:par>
                            </p:childTnLst>
                          </p:cTn>
                        </p:par>
                        <p:par>
                          <p:cTn id="10" fill="hold" nodeType="afterGroup">
                            <p:stCondLst>
                              <p:cond delay="750"/>
                            </p:stCondLst>
                            <p:childTnLst>
                              <p:par>
                                <p:cTn id="11" presetID="42"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childTnLst>
                          </p:cTn>
                        </p:par>
                        <p:par>
                          <p:cTn id="16" fill="hold" nodeType="afterGroup">
                            <p:stCondLst>
                              <p:cond delay="1750"/>
                            </p:stCondLst>
                            <p:childTnLst>
                              <p:par>
                                <p:cTn id="17" presetID="1" presetClass="entr" presetSubtype="0" fill="hold" grpId="0" nodeType="afterEffect">
                                  <p:stCondLst>
                                    <p:cond delay="0"/>
                                  </p:stCondLst>
                                  <p:iterate type="lt">
                                    <p:tmAbs val="50"/>
                                  </p:iterate>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9" repeatCount="indefinite" fill="hold" display="0">
                  <p:stCondLst>
                    <p:cond delay="indefinite"/>
                  </p:stCondLst>
                  <p:endCondLst>
                    <p:cond evt="onPrev" delay="0">
                      <p:tgtEl>
                        <p:sldTgt/>
                      </p:tgtEl>
                    </p:cond>
                    <p:cond evt="onStopAudio" delay="0">
                      <p:tgtEl>
                        <p:sldTgt/>
                      </p:tgtEl>
                    </p:cond>
                  </p:endCondLst>
                </p:cTn>
                <p:tgtEl>
                  <p:spTgt spid="14"/>
                </p:tgtEl>
              </p:cMediaNode>
            </p:audio>
          </p:childTnLst>
        </p:cTn>
      </p:par>
    </p:tnLst>
    <p:bldLst>
      <p:bldP spid="10"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85653DB8-474E-4CFD-AA63-6657633F28CD}"/>
              </a:ext>
            </a:extLst>
          </p:cNvPr>
          <p:cNvGrpSpPr/>
          <p:nvPr/>
        </p:nvGrpSpPr>
        <p:grpSpPr>
          <a:xfrm>
            <a:off x="562719" y="376612"/>
            <a:ext cx="3595477" cy="487680"/>
            <a:chOff x="838490" y="362098"/>
            <a:chExt cx="3595477" cy="487680"/>
          </a:xfrm>
        </p:grpSpPr>
        <p:sp>
          <p:nvSpPr>
            <p:cNvPr id="10" name="TextBox 8">
              <a:extLst>
                <a:ext uri="{FF2B5EF4-FFF2-40B4-BE49-F238E27FC236}">
                  <a16:creationId xmlns:a16="http://schemas.microsoft.com/office/drawing/2014/main" id="{99A6E4B0-4EE2-46D5-BD7A-D293C4E8B5B6}"/>
                </a:ext>
              </a:extLst>
            </p:cNvPr>
            <p:cNvSpPr txBox="1">
              <a:spLocks noChangeArrowheads="1"/>
            </p:cNvSpPr>
            <p:nvPr/>
          </p:nvSpPr>
          <p:spPr bwMode="auto">
            <a:xfrm>
              <a:off x="1179397" y="362098"/>
              <a:ext cx="3254570" cy="487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ormAutofit/>
            </a:bodyPr>
            <a:lstStyle/>
            <a:p>
              <a:pPr algn="ctr" eaLnBrk="1" hangingPunct="1"/>
              <a:r>
                <a:rPr lang="vi-VN" altLang="vi-VN" sz="3200" b="1" spc="300" dirty="0">
                  <a:solidFill>
                    <a:schemeClr val="bg1">
                      <a:lumMod val="50000"/>
                    </a:schemeClr>
                  </a:solidFill>
                  <a:latin typeface="Noto Sans"/>
                  <a:ea typeface="Noto Sans"/>
                  <a:sym typeface="Arial" panose="020B0604020202020204" pitchFamily="34" charset="0"/>
                </a:rPr>
                <a:t>Ứng dụng</a:t>
              </a:r>
            </a:p>
          </p:txBody>
        </p:sp>
        <p:sp>
          <p:nvSpPr>
            <p:cNvPr id="5" name="矩形: 圆角 4">
              <a:extLst>
                <a:ext uri="{FF2B5EF4-FFF2-40B4-BE49-F238E27FC236}">
                  <a16:creationId xmlns:a16="http://schemas.microsoft.com/office/drawing/2014/main" id="{A7306902-55AE-4E5F-951F-DC703298E111}"/>
                </a:ext>
              </a:extLst>
            </p:cNvPr>
            <p:cNvSpPr/>
            <p:nvPr/>
          </p:nvSpPr>
          <p:spPr>
            <a:xfrm rot="2700000">
              <a:off x="838489" y="438852"/>
              <a:ext cx="370626" cy="370624"/>
            </a:xfrm>
            <a:prstGeom prst="roundRect">
              <a:avLst/>
            </a:pr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a:extLst>
              <a:ext uri="{FF2B5EF4-FFF2-40B4-BE49-F238E27FC236}">
                <a16:creationId xmlns:a16="http://schemas.microsoft.com/office/drawing/2014/main" id="{F3B8A60B-2E2C-4CB3-A6CE-122FD013EF40}"/>
              </a:ext>
            </a:extLst>
          </p:cNvPr>
          <p:cNvGrpSpPr/>
          <p:nvPr/>
        </p:nvGrpSpPr>
        <p:grpSpPr>
          <a:xfrm>
            <a:off x="1455558" y="2216498"/>
            <a:ext cx="9367951" cy="3237465"/>
            <a:chOff x="812613" y="1795844"/>
            <a:chExt cx="10776132" cy="3724120"/>
          </a:xfrm>
        </p:grpSpPr>
        <p:sp>
          <p:nvSpPr>
            <p:cNvPr id="9" name="TextBox 69">
              <a:extLst>
                <a:ext uri="{FF2B5EF4-FFF2-40B4-BE49-F238E27FC236}">
                  <a16:creationId xmlns:a16="http://schemas.microsoft.com/office/drawing/2014/main" id="{4D6426DC-9B3D-4A00-BEB6-8BBB22B39BAE}"/>
                </a:ext>
              </a:extLst>
            </p:cNvPr>
            <p:cNvSpPr txBox="1"/>
            <p:nvPr/>
          </p:nvSpPr>
          <p:spPr>
            <a:xfrm>
              <a:off x="8426069" y="1795844"/>
              <a:ext cx="3162676" cy="852979"/>
            </a:xfrm>
            <a:prstGeom prst="rect">
              <a:avLst/>
            </a:prstGeom>
            <a:noFill/>
          </p:spPr>
          <p:txBody>
            <a:bodyPr wrap="square" rtlCol="0">
              <a:noAutofit/>
            </a:bodyPr>
            <a:lstStyle/>
            <a:p>
              <a:pPr>
                <a:lnSpc>
                  <a:spcPct val="120000"/>
                </a:lnSpc>
              </a:pPr>
              <a:r>
                <a:rPr lang="vi-VN" sz="1400" dirty="0"/>
                <a:t>Tạo các chương trình </a:t>
              </a:r>
              <a:r>
                <a:rPr lang="vi-VN" sz="1400" dirty="0" err="1"/>
                <a:t>desktop</a:t>
              </a:r>
              <a:r>
                <a:rPr lang="vi-VN" sz="1400" dirty="0"/>
                <a:t> đa nền tảng, giao diện bắt mắt</a:t>
              </a:r>
              <a:endParaRPr lang="en-US" altLang="zh-CN"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2" name="TextBox 67">
              <a:extLst>
                <a:ext uri="{FF2B5EF4-FFF2-40B4-BE49-F238E27FC236}">
                  <a16:creationId xmlns:a16="http://schemas.microsoft.com/office/drawing/2014/main" id="{4FB602A5-364A-4C42-9EF7-394A77DE3479}"/>
                </a:ext>
              </a:extLst>
            </p:cNvPr>
            <p:cNvSpPr txBox="1"/>
            <p:nvPr/>
          </p:nvSpPr>
          <p:spPr>
            <a:xfrm>
              <a:off x="8780727" y="4465187"/>
              <a:ext cx="2808017" cy="852979"/>
            </a:xfrm>
            <a:prstGeom prst="rect">
              <a:avLst/>
            </a:prstGeom>
            <a:noFill/>
          </p:spPr>
          <p:txBody>
            <a:bodyPr wrap="square" rtlCol="0">
              <a:normAutofit/>
            </a:bodyPr>
            <a:lstStyle/>
            <a:p>
              <a:pPr>
                <a:lnSpc>
                  <a:spcPct val="120000"/>
                </a:lnSpc>
              </a:pPr>
              <a:r>
                <a:rPr lang="vi-VN" sz="1200" dirty="0"/>
                <a:t>Tạo giao diện người dùng cho các ứng dụng khoa học dữ liệu, </a:t>
              </a:r>
              <a:r>
                <a:rPr lang="vi-VN" sz="1200" dirty="0" err="1"/>
                <a:t>IoT</a:t>
              </a:r>
              <a:r>
                <a:rPr lang="vi-VN" sz="1200" dirty="0"/>
                <a:t>, </a:t>
              </a:r>
              <a:r>
                <a:rPr lang="vi-VN" sz="1200" dirty="0" err="1"/>
                <a:t>v.v</a:t>
              </a:r>
              <a:endParaRPr lang="en-US" altLang="zh-CN"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5" name="TextBox 65">
              <a:extLst>
                <a:ext uri="{FF2B5EF4-FFF2-40B4-BE49-F238E27FC236}">
                  <a16:creationId xmlns:a16="http://schemas.microsoft.com/office/drawing/2014/main" id="{5A366B96-EFEB-4CCA-85A6-84F71AADB444}"/>
                </a:ext>
              </a:extLst>
            </p:cNvPr>
            <p:cNvSpPr txBox="1"/>
            <p:nvPr/>
          </p:nvSpPr>
          <p:spPr>
            <a:xfrm>
              <a:off x="1143819" y="1817833"/>
              <a:ext cx="3269163" cy="1098596"/>
            </a:xfrm>
            <a:prstGeom prst="rect">
              <a:avLst/>
            </a:prstGeom>
            <a:noFill/>
          </p:spPr>
          <p:txBody>
            <a:bodyPr wrap="square" rtlCol="0">
              <a:normAutofit/>
            </a:bodyPr>
            <a:lstStyle/>
            <a:p>
              <a:pPr algn="ctr">
                <a:lnSpc>
                  <a:spcPct val="120000"/>
                </a:lnSpc>
              </a:pPr>
              <a:r>
                <a:rPr lang="vi-VN" sz="1400" dirty="0"/>
                <a:t>Phát triển </a:t>
              </a:r>
              <a:r>
                <a:rPr lang="vi-VN" sz="1400" dirty="0" err="1"/>
                <a:t>app</a:t>
              </a:r>
              <a:r>
                <a:rPr lang="vi-VN" sz="1400" dirty="0"/>
                <a:t> </a:t>
              </a:r>
              <a:r>
                <a:rPr lang="vi-VN" sz="1400" dirty="0" err="1"/>
                <a:t>Android</a:t>
              </a:r>
              <a:r>
                <a:rPr lang="vi-VN" sz="1400" dirty="0"/>
                <a:t> và </a:t>
              </a:r>
              <a:r>
                <a:rPr lang="vi-VN" sz="1400" dirty="0" err="1"/>
                <a:t>iOS</a:t>
              </a:r>
              <a:r>
                <a:rPr lang="vi-VN" sz="1400" dirty="0"/>
                <a:t> với giao diện người dùng tùy chỉnh</a:t>
              </a:r>
              <a:endParaRPr lang="en-US" altLang="zh-CN"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6" name="TextBox 63">
              <a:extLst>
                <a:ext uri="{FF2B5EF4-FFF2-40B4-BE49-F238E27FC236}">
                  <a16:creationId xmlns:a16="http://schemas.microsoft.com/office/drawing/2014/main" id="{E0F3A598-F745-4DFB-B59E-D19460B6A7E8}"/>
                </a:ext>
              </a:extLst>
            </p:cNvPr>
            <p:cNvSpPr txBox="1"/>
            <p:nvPr/>
          </p:nvSpPr>
          <p:spPr>
            <a:xfrm>
              <a:off x="812613" y="4464104"/>
              <a:ext cx="3108896" cy="1055860"/>
            </a:xfrm>
            <a:prstGeom prst="rect">
              <a:avLst/>
            </a:prstGeom>
            <a:noFill/>
          </p:spPr>
          <p:txBody>
            <a:bodyPr wrap="square" rtlCol="0">
              <a:normAutofit/>
            </a:bodyPr>
            <a:lstStyle/>
            <a:p>
              <a:pPr algn="ctr">
                <a:lnSpc>
                  <a:spcPct val="120000"/>
                </a:lnSpc>
              </a:pPr>
              <a:r>
                <a:rPr lang="vi-VN" sz="1400" dirty="0"/>
                <a:t>Xây dựng </a:t>
              </a:r>
              <a:r>
                <a:rPr lang="vi-VN" sz="1400" dirty="0" err="1"/>
                <a:t>game</a:t>
              </a:r>
              <a:r>
                <a:rPr lang="vi-VN" sz="1400" dirty="0"/>
                <a:t> 2D và 3D với hiệu ứng đồ họa đẹp mắt.</a:t>
              </a:r>
              <a:endParaRPr lang="en-US" altLang="zh-CN" sz="1400" dirty="0">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21" name="组合 20">
            <a:extLst>
              <a:ext uri="{FF2B5EF4-FFF2-40B4-BE49-F238E27FC236}">
                <a16:creationId xmlns:a16="http://schemas.microsoft.com/office/drawing/2014/main" id="{64B39A14-8F16-4EC8-90F0-72B268D49556}"/>
              </a:ext>
            </a:extLst>
          </p:cNvPr>
          <p:cNvGrpSpPr/>
          <p:nvPr/>
        </p:nvGrpSpPr>
        <p:grpSpPr>
          <a:xfrm>
            <a:off x="4214871" y="2003946"/>
            <a:ext cx="3997218" cy="3913579"/>
            <a:chOff x="4251438" y="2392844"/>
            <a:chExt cx="4283736" cy="4194102"/>
          </a:xfrm>
        </p:grpSpPr>
        <p:sp>
          <p:nvSpPr>
            <p:cNvPr id="22" name="椭圆 21">
              <a:extLst>
                <a:ext uri="{FF2B5EF4-FFF2-40B4-BE49-F238E27FC236}">
                  <a16:creationId xmlns:a16="http://schemas.microsoft.com/office/drawing/2014/main" id="{4018468B-E326-4B7D-B95B-2A829917D112}"/>
                </a:ext>
              </a:extLst>
            </p:cNvPr>
            <p:cNvSpPr/>
            <p:nvPr/>
          </p:nvSpPr>
          <p:spPr>
            <a:xfrm>
              <a:off x="4875138" y="3541273"/>
              <a:ext cx="3045672" cy="3045673"/>
            </a:xfrm>
            <a:prstGeom prst="ellipse">
              <a:avLst/>
            </a:prstGeom>
            <a:noFill/>
            <a:ln w="76200">
              <a:solidFill>
                <a:srgbClr val="2156A6"/>
              </a:solidFill>
            </a:ln>
          </p:spPr>
          <p:style>
            <a:lnRef idx="2">
              <a:schemeClr val="accent1">
                <a:shade val="50000"/>
              </a:schemeClr>
            </a:lnRef>
            <a:fillRef idx="1">
              <a:schemeClr val="accent1"/>
            </a:fillRef>
            <a:effectRef idx="0">
              <a:schemeClr val="accent1"/>
            </a:effectRef>
            <a:fontRef idx="minor">
              <a:schemeClr val="lt1"/>
            </a:fontRef>
          </p:style>
          <p:txBody>
            <a:bodyPr anchor="t" anchorCtr="1">
              <a:normAutofit/>
            </a:bodyPr>
            <a:lstStyle/>
            <a:p>
              <a:pPr algn="ctr">
                <a:defRPr/>
              </a:pPr>
              <a:endParaRPr lang="vi-VN" altLang="vi-VN" sz="1600" b="1" dirty="0">
                <a:solidFill>
                  <a:schemeClr val="bg1">
                    <a:lumMod val="50000"/>
                  </a:schemeClr>
                </a:solidFill>
                <a:latin typeface="Noto Sans"/>
                <a:ea typeface="Noto Sans"/>
              </a:endParaRPr>
            </a:p>
          </p:txBody>
        </p:sp>
        <p:sp>
          <p:nvSpPr>
            <p:cNvPr id="23" name="任意多边形 9">
              <a:extLst>
                <a:ext uri="{FF2B5EF4-FFF2-40B4-BE49-F238E27FC236}">
                  <a16:creationId xmlns:a16="http://schemas.microsoft.com/office/drawing/2014/main" id="{21D0CF74-D929-436F-857E-E0A1225C1E7A}"/>
                </a:ext>
              </a:extLst>
            </p:cNvPr>
            <p:cNvSpPr/>
            <p:nvPr/>
          </p:nvSpPr>
          <p:spPr>
            <a:xfrm>
              <a:off x="4255173" y="2392844"/>
              <a:ext cx="2016754" cy="2321134"/>
            </a:xfrm>
            <a:custGeom>
              <a:avLst/>
              <a:gdLst>
                <a:gd name="connsiteX0" fmla="*/ 1710175 w 1714090"/>
                <a:gd name="connsiteY0" fmla="*/ 0 h 1972478"/>
                <a:gd name="connsiteX1" fmla="*/ 1714090 w 1714090"/>
                <a:gd name="connsiteY1" fmla="*/ 1972478 h 1972478"/>
                <a:gd name="connsiteX2" fmla="*/ 0 w 1714090"/>
                <a:gd name="connsiteY2" fmla="*/ 982847 h 1972478"/>
              </a:gdLst>
              <a:ahLst/>
              <a:cxnLst>
                <a:cxn ang="0">
                  <a:pos x="connsiteX0" y="connsiteY0"/>
                </a:cxn>
                <a:cxn ang="0">
                  <a:pos x="connsiteX1" y="connsiteY1"/>
                </a:cxn>
                <a:cxn ang="0">
                  <a:pos x="connsiteX2" y="connsiteY2"/>
                </a:cxn>
              </a:cxnLst>
              <a:rect l="l" t="t" r="r" b="b"/>
              <a:pathLst>
                <a:path w="1714090" h="1972478">
                  <a:moveTo>
                    <a:pt x="1710175" y="0"/>
                  </a:moveTo>
                  <a:lnTo>
                    <a:pt x="1714090" y="1972478"/>
                  </a:lnTo>
                  <a:lnTo>
                    <a:pt x="0" y="982847"/>
                  </a:lnTo>
                  <a:close/>
                </a:path>
              </a:pathLst>
            </a:cu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lIns="504000" anchor="ctr">
              <a:normAutofit/>
            </a:bodyPr>
            <a:lstStyle/>
            <a:p>
              <a:pPr algn="ctr">
                <a:defRPr/>
              </a:pPr>
              <a:r>
                <a:rPr lang="vi-VN" sz="2000" dirty="0"/>
                <a:t>Ứng dụng di động</a:t>
              </a:r>
              <a:endParaRPr lang="vi-VN" altLang="vi-VN" sz="2000" dirty="0">
                <a:solidFill>
                  <a:srgbClr val="FFFFFF"/>
                </a:solidFill>
                <a:latin typeface="Noto Sans"/>
                <a:ea typeface="Noto Sans"/>
              </a:endParaRPr>
            </a:p>
          </p:txBody>
        </p:sp>
        <p:sp>
          <p:nvSpPr>
            <p:cNvPr id="24" name="任意多边形 10">
              <a:extLst>
                <a:ext uri="{FF2B5EF4-FFF2-40B4-BE49-F238E27FC236}">
                  <a16:creationId xmlns:a16="http://schemas.microsoft.com/office/drawing/2014/main" id="{5436BEF2-EC2D-4544-A7BF-2F9DB7D902CE}"/>
                </a:ext>
              </a:extLst>
            </p:cNvPr>
            <p:cNvSpPr/>
            <p:nvPr/>
          </p:nvSpPr>
          <p:spPr>
            <a:xfrm>
              <a:off x="6512818" y="3862460"/>
              <a:ext cx="2014887" cy="2319267"/>
            </a:xfrm>
            <a:custGeom>
              <a:avLst/>
              <a:gdLst>
                <a:gd name="connsiteX0" fmla="*/ 1710174 w 1714090"/>
                <a:gd name="connsiteY0" fmla="*/ 0 h 1972478"/>
                <a:gd name="connsiteX1" fmla="*/ 1714090 w 1714090"/>
                <a:gd name="connsiteY1" fmla="*/ 1972478 h 1972478"/>
                <a:gd name="connsiteX2" fmla="*/ 0 w 1714090"/>
                <a:gd name="connsiteY2" fmla="*/ 982848 h 1972478"/>
              </a:gdLst>
              <a:ahLst/>
              <a:cxnLst>
                <a:cxn ang="0">
                  <a:pos x="connsiteX0" y="connsiteY0"/>
                </a:cxn>
                <a:cxn ang="0">
                  <a:pos x="connsiteX1" y="connsiteY1"/>
                </a:cxn>
                <a:cxn ang="0">
                  <a:pos x="connsiteX2" y="connsiteY2"/>
                </a:cxn>
              </a:cxnLst>
              <a:rect l="l" t="t" r="r" b="b"/>
              <a:pathLst>
                <a:path w="1714090" h="1972478">
                  <a:moveTo>
                    <a:pt x="1710174" y="0"/>
                  </a:moveTo>
                  <a:lnTo>
                    <a:pt x="1714090" y="1972478"/>
                  </a:lnTo>
                  <a:lnTo>
                    <a:pt x="0" y="982848"/>
                  </a:lnTo>
                  <a:close/>
                </a:path>
              </a:pathLst>
            </a:cu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lIns="324000" rIns="0" anchor="ctr">
              <a:normAutofit/>
            </a:bodyPr>
            <a:lstStyle/>
            <a:p>
              <a:pPr algn="ctr">
                <a:defRPr/>
              </a:pPr>
              <a:r>
                <a:rPr lang="vi-VN" sz="2000" dirty="0"/>
                <a:t>Giao diện người dùng</a:t>
              </a:r>
              <a:endParaRPr lang="vi-VN" altLang="vi-VN" sz="2000" dirty="0">
                <a:solidFill>
                  <a:srgbClr val="FFFFFF"/>
                </a:solidFill>
                <a:latin typeface="Noto Sans"/>
                <a:ea typeface="Noto Sans"/>
              </a:endParaRPr>
            </a:p>
          </p:txBody>
        </p:sp>
        <p:sp>
          <p:nvSpPr>
            <p:cNvPr id="25" name="任意多边形 11">
              <a:extLst>
                <a:ext uri="{FF2B5EF4-FFF2-40B4-BE49-F238E27FC236}">
                  <a16:creationId xmlns:a16="http://schemas.microsoft.com/office/drawing/2014/main" id="{6502C7FC-70EB-4250-9B93-DA580C7C4453}"/>
                </a:ext>
              </a:extLst>
            </p:cNvPr>
            <p:cNvSpPr/>
            <p:nvPr/>
          </p:nvSpPr>
          <p:spPr>
            <a:xfrm>
              <a:off x="4251438" y="3862460"/>
              <a:ext cx="2016754" cy="2319267"/>
            </a:xfrm>
            <a:custGeom>
              <a:avLst/>
              <a:gdLst>
                <a:gd name="connsiteX0" fmla="*/ 3917 w 1714090"/>
                <a:gd name="connsiteY0" fmla="*/ 0 h 1972478"/>
                <a:gd name="connsiteX1" fmla="*/ 1714090 w 1714090"/>
                <a:gd name="connsiteY1" fmla="*/ 982848 h 1972478"/>
                <a:gd name="connsiteX2" fmla="*/ 0 w 1714090"/>
                <a:gd name="connsiteY2" fmla="*/ 1972478 h 1972478"/>
              </a:gdLst>
              <a:ahLst/>
              <a:cxnLst>
                <a:cxn ang="0">
                  <a:pos x="connsiteX0" y="connsiteY0"/>
                </a:cxn>
                <a:cxn ang="0">
                  <a:pos x="connsiteX1" y="connsiteY1"/>
                </a:cxn>
                <a:cxn ang="0">
                  <a:pos x="connsiteX2" y="connsiteY2"/>
                </a:cxn>
              </a:cxnLst>
              <a:rect l="l" t="t" r="r" b="b"/>
              <a:pathLst>
                <a:path w="1714090" h="1972478">
                  <a:moveTo>
                    <a:pt x="3917" y="0"/>
                  </a:moveTo>
                  <a:lnTo>
                    <a:pt x="1714090" y="982848"/>
                  </a:lnTo>
                  <a:lnTo>
                    <a:pt x="0" y="1972478"/>
                  </a:lnTo>
                  <a:close/>
                </a:path>
              </a:pathLst>
            </a:cu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324000" anchor="ctr">
              <a:normAutofit/>
            </a:bodyPr>
            <a:lstStyle/>
            <a:p>
              <a:pPr algn="ctr">
                <a:defRPr/>
              </a:pPr>
              <a:r>
                <a:rPr lang="vi-VN" sz="2000" dirty="0"/>
                <a:t>Trò chơi</a:t>
              </a:r>
              <a:endParaRPr lang="vi-VN" altLang="vi-VN" sz="2000" dirty="0">
                <a:solidFill>
                  <a:srgbClr val="FFFFFF"/>
                </a:solidFill>
                <a:latin typeface="Noto Sans"/>
                <a:ea typeface="Noto Sans"/>
              </a:endParaRPr>
            </a:p>
          </p:txBody>
        </p:sp>
        <p:sp>
          <p:nvSpPr>
            <p:cNvPr id="26" name="任意多边形 12">
              <a:extLst>
                <a:ext uri="{FF2B5EF4-FFF2-40B4-BE49-F238E27FC236}">
                  <a16:creationId xmlns:a16="http://schemas.microsoft.com/office/drawing/2014/main" id="{6B274708-B317-49F0-A09A-516441928CFD}"/>
                </a:ext>
              </a:extLst>
            </p:cNvPr>
            <p:cNvSpPr/>
            <p:nvPr/>
          </p:nvSpPr>
          <p:spPr>
            <a:xfrm>
              <a:off x="6520287" y="2392844"/>
              <a:ext cx="2014887" cy="2321134"/>
            </a:xfrm>
            <a:custGeom>
              <a:avLst/>
              <a:gdLst>
                <a:gd name="connsiteX0" fmla="*/ 3915 w 1714090"/>
                <a:gd name="connsiteY0" fmla="*/ 0 h 1972478"/>
                <a:gd name="connsiteX1" fmla="*/ 1714090 w 1714090"/>
                <a:gd name="connsiteY1" fmla="*/ 982847 h 1972478"/>
                <a:gd name="connsiteX2" fmla="*/ 0 w 1714090"/>
                <a:gd name="connsiteY2" fmla="*/ 1972478 h 1972478"/>
              </a:gdLst>
              <a:ahLst/>
              <a:cxnLst>
                <a:cxn ang="0">
                  <a:pos x="connsiteX0" y="connsiteY0"/>
                </a:cxn>
                <a:cxn ang="0">
                  <a:pos x="connsiteX1" y="connsiteY1"/>
                </a:cxn>
                <a:cxn ang="0">
                  <a:pos x="connsiteX2" y="connsiteY2"/>
                </a:cxn>
              </a:cxnLst>
              <a:rect l="l" t="t" r="r" b="b"/>
              <a:pathLst>
                <a:path w="1714090" h="1972478">
                  <a:moveTo>
                    <a:pt x="3915" y="0"/>
                  </a:moveTo>
                  <a:lnTo>
                    <a:pt x="1714090" y="982847"/>
                  </a:lnTo>
                  <a:lnTo>
                    <a:pt x="0" y="1972478"/>
                  </a:lnTo>
                  <a:close/>
                </a:path>
              </a:pathLst>
            </a:cu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rIns="468000" anchor="ctr">
              <a:normAutofit/>
            </a:bodyPr>
            <a:lstStyle/>
            <a:p>
              <a:pPr algn="ctr">
                <a:defRPr/>
              </a:pPr>
              <a:r>
                <a:rPr lang="vi-VN" sz="2000" dirty="0"/>
                <a:t>Ứng dụng </a:t>
              </a:r>
              <a:r>
                <a:rPr lang="vi-VN" sz="2000" dirty="0" err="1"/>
                <a:t>desktop</a:t>
              </a:r>
              <a:endParaRPr lang="vi-VN" altLang="vi-VN" sz="2000" dirty="0">
                <a:solidFill>
                  <a:srgbClr val="FFFFFF"/>
                </a:solidFill>
                <a:latin typeface="Noto Sans"/>
                <a:ea typeface="Noto Sans"/>
              </a:endParaRPr>
            </a:p>
          </p:txBody>
        </p:sp>
      </p:grpSp>
    </p:spTree>
    <p:extLst>
      <p:ext uri="{BB962C8B-B14F-4D97-AF65-F5344CB8AC3E}">
        <p14:creationId xmlns:p14="http://schemas.microsoft.com/office/powerpoint/2010/main" val="3895331984"/>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0-#ppt_w/2"/>
                                          </p:val>
                                        </p:tav>
                                        <p:tav tm="100000">
                                          <p:val>
                                            <p:strVal val="#ppt_x"/>
                                          </p:val>
                                        </p:tav>
                                      </p:tavLst>
                                    </p:anim>
                                    <p:anim calcmode="lin" valueType="num">
                                      <p:cBhvr additive="base">
                                        <p:cTn id="8" dur="750" fill="hold"/>
                                        <p:tgtEl>
                                          <p:spTgt spid="11"/>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42" presetClass="entr" presetSubtype="0"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par>
                          <p:cTn id="15" fill="hold" nodeType="afterGroup">
                            <p:stCondLst>
                              <p:cond delay="1750"/>
                            </p:stCondLst>
                            <p:childTnLst>
                              <p:par>
                                <p:cTn id="16" presetID="42" presetClass="entr" presetSubtype="0" fill="hold" nodeType="after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1000"/>
                                        <p:tgtEl>
                                          <p:spTgt spid="21"/>
                                        </p:tgtEl>
                                      </p:cBhvr>
                                    </p:animEffect>
                                    <p:anim calcmode="lin" valueType="num">
                                      <p:cBhvr>
                                        <p:cTn id="19" dur="1000" fill="hold"/>
                                        <p:tgtEl>
                                          <p:spTgt spid="21"/>
                                        </p:tgtEl>
                                        <p:attrNameLst>
                                          <p:attrName>ppt_x</p:attrName>
                                        </p:attrNameLst>
                                      </p:cBhvr>
                                      <p:tavLst>
                                        <p:tav tm="0">
                                          <p:val>
                                            <p:strVal val="#ppt_x"/>
                                          </p:val>
                                        </p:tav>
                                        <p:tav tm="100000">
                                          <p:val>
                                            <p:strVal val="#ppt_x"/>
                                          </p:val>
                                        </p:tav>
                                      </p:tavLst>
                                    </p:anim>
                                    <p:anim calcmode="lin" valueType="num">
                                      <p:cBhvr>
                                        <p:cTn id="20"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85653DB8-474E-4CFD-AA63-6657633F28CD}"/>
              </a:ext>
            </a:extLst>
          </p:cNvPr>
          <p:cNvGrpSpPr/>
          <p:nvPr/>
        </p:nvGrpSpPr>
        <p:grpSpPr>
          <a:xfrm>
            <a:off x="562719" y="376612"/>
            <a:ext cx="3595477" cy="447379"/>
            <a:chOff x="838490" y="362098"/>
            <a:chExt cx="3595477" cy="447379"/>
          </a:xfrm>
        </p:grpSpPr>
        <p:sp>
          <p:nvSpPr>
            <p:cNvPr id="10" name="TextBox 8">
              <a:extLst>
                <a:ext uri="{FF2B5EF4-FFF2-40B4-BE49-F238E27FC236}">
                  <a16:creationId xmlns:a16="http://schemas.microsoft.com/office/drawing/2014/main" id="{99A6E4B0-4EE2-46D5-BD7A-D293C4E8B5B6}"/>
                </a:ext>
              </a:extLst>
            </p:cNvPr>
            <p:cNvSpPr txBox="1">
              <a:spLocks noChangeArrowheads="1"/>
            </p:cNvSpPr>
            <p:nvPr/>
          </p:nvSpPr>
          <p:spPr bwMode="auto">
            <a:xfrm>
              <a:off x="1179395" y="362098"/>
              <a:ext cx="3254570" cy="365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ormAutofit/>
            </a:bodyPr>
            <a:lstStyle/>
            <a:p>
              <a:pPr algn="ctr" eaLnBrk="1" hangingPunct="1"/>
              <a:r>
                <a:rPr lang="vi-VN" altLang="vi-VN" sz="2400" b="1" spc="300" dirty="0">
                  <a:solidFill>
                    <a:schemeClr val="bg1">
                      <a:lumMod val="50000"/>
                    </a:schemeClr>
                  </a:solidFill>
                  <a:latin typeface="Noto Sans"/>
                  <a:ea typeface="Noto Sans"/>
                  <a:sym typeface="Arial" panose="020B0604020202020204" pitchFamily="34" charset="0"/>
                </a:rPr>
                <a:t>Ưu điểm</a:t>
              </a:r>
            </a:p>
          </p:txBody>
        </p:sp>
        <p:sp>
          <p:nvSpPr>
            <p:cNvPr id="5" name="矩形: 圆角 4">
              <a:extLst>
                <a:ext uri="{FF2B5EF4-FFF2-40B4-BE49-F238E27FC236}">
                  <a16:creationId xmlns:a16="http://schemas.microsoft.com/office/drawing/2014/main" id="{A7306902-55AE-4E5F-951F-DC703298E111}"/>
                </a:ext>
              </a:extLst>
            </p:cNvPr>
            <p:cNvSpPr/>
            <p:nvPr/>
          </p:nvSpPr>
          <p:spPr>
            <a:xfrm rot="2700000">
              <a:off x="838489" y="438852"/>
              <a:ext cx="370626" cy="370624"/>
            </a:xfrm>
            <a:prstGeom prst="roundRect">
              <a:avLst/>
            </a:pr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6" name="组合 5">
            <a:extLst>
              <a:ext uri="{FF2B5EF4-FFF2-40B4-BE49-F238E27FC236}">
                <a16:creationId xmlns:a16="http://schemas.microsoft.com/office/drawing/2014/main" id="{B44B110E-43C1-49BB-907B-571E147477E2}"/>
              </a:ext>
            </a:extLst>
          </p:cNvPr>
          <p:cNvGrpSpPr/>
          <p:nvPr/>
        </p:nvGrpSpPr>
        <p:grpSpPr>
          <a:xfrm>
            <a:off x="1231549" y="1438207"/>
            <a:ext cx="9518074" cy="3914878"/>
            <a:chOff x="-975364" y="1883185"/>
            <a:chExt cx="12263549" cy="3494093"/>
          </a:xfrm>
        </p:grpSpPr>
        <p:sp>
          <p:nvSpPr>
            <p:cNvPr id="25" name="文本框 8">
              <a:extLst>
                <a:ext uri="{FF2B5EF4-FFF2-40B4-BE49-F238E27FC236}">
                  <a16:creationId xmlns:a16="http://schemas.microsoft.com/office/drawing/2014/main" id="{70D065C7-1C2E-479F-AF45-6BA0449E8F25}"/>
                </a:ext>
              </a:extLst>
            </p:cNvPr>
            <p:cNvSpPr txBox="1"/>
            <p:nvPr/>
          </p:nvSpPr>
          <p:spPr>
            <a:xfrm>
              <a:off x="8265419" y="1951654"/>
              <a:ext cx="3022766" cy="496066"/>
            </a:xfrm>
            <a:prstGeom prst="roundRect">
              <a:avLst>
                <a:gd name="adj" fmla="val 50000"/>
              </a:avLst>
            </a:prstGeom>
            <a:solidFill>
              <a:srgbClr val="2156A6"/>
            </a:solidFill>
          </p:spPr>
          <p:txBody>
            <a:bodyPr wrap="square" rtlCol="0">
              <a:noAutofit/>
            </a:bodyPr>
            <a:lstStyle>
              <a:defPPr>
                <a:defRPr lang="zh-CN"/>
              </a:defPPr>
              <a:lvl1pPr algn="ctr">
                <a:defRPr>
                  <a:solidFill>
                    <a:schemeClr val="bg1"/>
                  </a:solidFill>
                  <a:latin typeface="微软雅黑 Light" panose="020B0502040204020203" pitchFamily="34" charset="-122"/>
                  <a:ea typeface="微软雅黑 Light" panose="020B0502040204020203" pitchFamily="34" charset="-122"/>
                </a:defRPr>
              </a:lvl1pPr>
            </a:lstStyle>
            <a:p>
              <a:r>
                <a:rPr lang="vi-VN" sz="1600" dirty="0"/>
                <a:t>Dễ sử dụng</a:t>
              </a:r>
              <a:endParaRPr lang="vi-VN" altLang="vi-VN" sz="1600" dirty="0">
                <a:latin typeface="Noto Sans"/>
                <a:ea typeface="Noto Sans"/>
              </a:endParaRPr>
            </a:p>
          </p:txBody>
        </p:sp>
        <p:sp>
          <p:nvSpPr>
            <p:cNvPr id="23" name="文本框 11">
              <a:extLst>
                <a:ext uri="{FF2B5EF4-FFF2-40B4-BE49-F238E27FC236}">
                  <a16:creationId xmlns:a16="http://schemas.microsoft.com/office/drawing/2014/main" id="{2E6794D1-AF54-427F-9835-08016381D231}"/>
                </a:ext>
              </a:extLst>
            </p:cNvPr>
            <p:cNvSpPr txBox="1"/>
            <p:nvPr/>
          </p:nvSpPr>
          <p:spPr>
            <a:xfrm>
              <a:off x="8265417" y="3364236"/>
              <a:ext cx="3022767" cy="587632"/>
            </a:xfrm>
            <a:prstGeom prst="roundRect">
              <a:avLst>
                <a:gd name="adj" fmla="val 50000"/>
              </a:avLst>
            </a:prstGeom>
            <a:solidFill>
              <a:srgbClr val="2156A6"/>
            </a:solidFill>
          </p:spPr>
          <p:txBody>
            <a:bodyPr wrap="square" rtlCol="0">
              <a:noAutofit/>
            </a:bodyPr>
            <a:lstStyle/>
            <a:p>
              <a:pPr algn="ctr"/>
              <a:r>
                <a:rPr lang="vi-VN" sz="1600" dirty="0">
                  <a:solidFill>
                    <a:schemeClr val="bg1"/>
                  </a:solidFill>
                </a:rPr>
                <a:t>Ứng dụng đa dạng</a:t>
              </a:r>
              <a:endParaRPr lang="vi-VN" altLang="vi-VN" sz="1600" dirty="0">
                <a:solidFill>
                  <a:schemeClr val="bg1"/>
                </a:solidFill>
                <a:latin typeface="Noto Sans"/>
                <a:ea typeface="Noto Sans"/>
              </a:endParaRPr>
            </a:p>
          </p:txBody>
        </p:sp>
        <p:sp>
          <p:nvSpPr>
            <p:cNvPr id="21" name="文本框 14">
              <a:extLst>
                <a:ext uri="{FF2B5EF4-FFF2-40B4-BE49-F238E27FC236}">
                  <a16:creationId xmlns:a16="http://schemas.microsoft.com/office/drawing/2014/main" id="{590E61F6-961C-4F2D-B62E-47417EF0B576}"/>
                </a:ext>
              </a:extLst>
            </p:cNvPr>
            <p:cNvSpPr txBox="1"/>
            <p:nvPr/>
          </p:nvSpPr>
          <p:spPr>
            <a:xfrm>
              <a:off x="8263735" y="4849305"/>
              <a:ext cx="3024450" cy="527973"/>
            </a:xfrm>
            <a:prstGeom prst="roundRect">
              <a:avLst>
                <a:gd name="adj" fmla="val 50000"/>
              </a:avLst>
            </a:prstGeom>
            <a:solidFill>
              <a:srgbClr val="2156A6"/>
            </a:solidFill>
          </p:spPr>
          <p:txBody>
            <a:bodyPr wrap="square" rtlCol="0">
              <a:noAutofit/>
            </a:bodyPr>
            <a:lstStyle/>
            <a:p>
              <a:pPr algn="ctr"/>
              <a:r>
                <a:rPr lang="vi-VN" sz="1600" dirty="0">
                  <a:solidFill>
                    <a:schemeClr val="bg1"/>
                  </a:solidFill>
                </a:rPr>
                <a:t>Tiết kiệm chi phí</a:t>
              </a:r>
              <a:endParaRPr lang="vi-VN" altLang="vi-VN" sz="1600" dirty="0">
                <a:solidFill>
                  <a:schemeClr val="bg1"/>
                </a:solidFill>
                <a:latin typeface="Noto Sans"/>
                <a:ea typeface="Noto Sans"/>
              </a:endParaRPr>
            </a:p>
          </p:txBody>
        </p:sp>
        <p:sp>
          <p:nvSpPr>
            <p:cNvPr id="19" name="文本框 8">
              <a:extLst>
                <a:ext uri="{FF2B5EF4-FFF2-40B4-BE49-F238E27FC236}">
                  <a16:creationId xmlns:a16="http://schemas.microsoft.com/office/drawing/2014/main" id="{EB5D87C9-4ACC-4944-90CF-9BA577195638}"/>
                </a:ext>
              </a:extLst>
            </p:cNvPr>
            <p:cNvSpPr txBox="1"/>
            <p:nvPr/>
          </p:nvSpPr>
          <p:spPr>
            <a:xfrm>
              <a:off x="-875753" y="1883185"/>
              <a:ext cx="3287886" cy="564535"/>
            </a:xfrm>
            <a:prstGeom prst="roundRect">
              <a:avLst>
                <a:gd name="adj" fmla="val 50000"/>
              </a:avLst>
            </a:prstGeom>
            <a:solidFill>
              <a:srgbClr val="2156A6"/>
            </a:solidFill>
          </p:spPr>
          <p:txBody>
            <a:bodyPr wrap="square" rtlCol="0">
              <a:noAutofit/>
            </a:bodyPr>
            <a:lstStyle>
              <a:defPPr>
                <a:defRPr lang="zh-CN"/>
              </a:defPPr>
              <a:lvl1pPr algn="ctr">
                <a:defRPr>
                  <a:solidFill>
                    <a:schemeClr val="bg1"/>
                  </a:solidFill>
                  <a:latin typeface="微软雅黑 Light" panose="020B0502040204020203" pitchFamily="34" charset="-122"/>
                  <a:ea typeface="微软雅黑 Light" panose="020B0502040204020203" pitchFamily="34" charset="-122"/>
                </a:defRPr>
              </a:lvl1pPr>
            </a:lstStyle>
            <a:p>
              <a:r>
                <a:rPr lang="vi-VN" sz="1600" dirty="0"/>
                <a:t>Phát triển đa nền tảng</a:t>
              </a:r>
              <a:endParaRPr lang="vi-VN" altLang="vi-VN" sz="1600" dirty="0">
                <a:latin typeface="Noto Sans"/>
                <a:ea typeface="Noto Sans"/>
              </a:endParaRPr>
            </a:p>
          </p:txBody>
        </p:sp>
        <p:sp>
          <p:nvSpPr>
            <p:cNvPr id="17" name="文本框 11">
              <a:extLst>
                <a:ext uri="{FF2B5EF4-FFF2-40B4-BE49-F238E27FC236}">
                  <a16:creationId xmlns:a16="http://schemas.microsoft.com/office/drawing/2014/main" id="{4858E40B-0186-4CB6-B355-AD4DD324C2C4}"/>
                </a:ext>
              </a:extLst>
            </p:cNvPr>
            <p:cNvSpPr txBox="1"/>
            <p:nvPr/>
          </p:nvSpPr>
          <p:spPr>
            <a:xfrm>
              <a:off x="-875754" y="3402497"/>
              <a:ext cx="3287888" cy="564535"/>
            </a:xfrm>
            <a:prstGeom prst="roundRect">
              <a:avLst>
                <a:gd name="adj" fmla="val 50000"/>
              </a:avLst>
            </a:prstGeom>
            <a:solidFill>
              <a:srgbClr val="2156A6"/>
            </a:solidFill>
          </p:spPr>
          <p:txBody>
            <a:bodyPr wrap="square" rtlCol="0">
              <a:noAutofit/>
            </a:bodyPr>
            <a:lstStyle/>
            <a:p>
              <a:pPr algn="ctr"/>
              <a:r>
                <a:rPr lang="vi-VN" sz="1600" dirty="0">
                  <a:solidFill>
                    <a:schemeClr val="bg1"/>
                  </a:solidFill>
                </a:rPr>
                <a:t>Hiệu suất cao</a:t>
              </a:r>
              <a:endParaRPr lang="vi-VN" altLang="vi-VN" sz="1600" dirty="0">
                <a:solidFill>
                  <a:schemeClr val="bg1"/>
                </a:solidFill>
                <a:latin typeface="Noto Sans"/>
                <a:ea typeface="Noto Sans"/>
              </a:endParaRPr>
            </a:p>
          </p:txBody>
        </p:sp>
        <p:sp>
          <p:nvSpPr>
            <p:cNvPr id="15" name="文本框 14">
              <a:extLst>
                <a:ext uri="{FF2B5EF4-FFF2-40B4-BE49-F238E27FC236}">
                  <a16:creationId xmlns:a16="http://schemas.microsoft.com/office/drawing/2014/main" id="{AFF0C2AD-369B-4D01-8F51-9317CE8402F6}"/>
                </a:ext>
              </a:extLst>
            </p:cNvPr>
            <p:cNvSpPr txBox="1"/>
            <p:nvPr/>
          </p:nvSpPr>
          <p:spPr>
            <a:xfrm>
              <a:off x="-975364" y="4852374"/>
              <a:ext cx="3387498" cy="524904"/>
            </a:xfrm>
            <a:prstGeom prst="roundRect">
              <a:avLst>
                <a:gd name="adj" fmla="val 50000"/>
              </a:avLst>
            </a:prstGeom>
            <a:solidFill>
              <a:srgbClr val="2156A6"/>
            </a:solidFill>
          </p:spPr>
          <p:txBody>
            <a:bodyPr wrap="square" rtlCol="0">
              <a:noAutofit/>
            </a:bodyPr>
            <a:lstStyle/>
            <a:p>
              <a:pPr algn="ctr"/>
              <a:r>
                <a:rPr lang="vi-VN" sz="1600" dirty="0">
                  <a:solidFill>
                    <a:schemeClr val="bg1"/>
                  </a:solidFill>
                </a:rPr>
                <a:t>Giao diện phong phú</a:t>
              </a:r>
              <a:endParaRPr lang="vi-VN" altLang="vi-VN" sz="1600" dirty="0">
                <a:solidFill>
                  <a:schemeClr val="bg1"/>
                </a:solidFill>
                <a:latin typeface="Noto Sans"/>
                <a:ea typeface="Noto Sans"/>
              </a:endParaRPr>
            </a:p>
          </p:txBody>
        </p:sp>
      </p:grpSp>
      <p:sp>
        <p:nvSpPr>
          <p:cNvPr id="27" name="Shape 1135">
            <a:extLst>
              <a:ext uri="{FF2B5EF4-FFF2-40B4-BE49-F238E27FC236}">
                <a16:creationId xmlns:a16="http://schemas.microsoft.com/office/drawing/2014/main" id="{2F76128B-C175-4F7E-9181-DAC77B1A2060}"/>
              </a:ext>
            </a:extLst>
          </p:cNvPr>
          <p:cNvSpPr/>
          <p:nvPr/>
        </p:nvSpPr>
        <p:spPr bwMode="auto">
          <a:xfrm rot="10800000">
            <a:off x="4375096" y="1759893"/>
            <a:ext cx="3270250" cy="3268662"/>
          </a:xfrm>
          <a:custGeom>
            <a:avLst/>
            <a:gdLst>
              <a:gd name="T0" fmla="*/ 1634893 w 21600"/>
              <a:gd name="T1" fmla="*/ 1634212 h 21600"/>
              <a:gd name="T2" fmla="*/ 1634893 w 21600"/>
              <a:gd name="T3" fmla="*/ 1634212 h 21600"/>
              <a:gd name="T4" fmla="*/ 1634893 w 21600"/>
              <a:gd name="T5" fmla="*/ 1634212 h 21600"/>
              <a:gd name="T6" fmla="*/ 1634893 w 21600"/>
              <a:gd name="T7" fmla="*/ 1634212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a:solidFill>
              <a:srgbClr val="2156A6"/>
            </a:solidFill>
            <a:miter lim="400000"/>
          </a:ln>
          <a:extLst>
            <a:ext uri="{909E8E84-426E-40DD-AFC4-6F175D3DCCD1}">
              <a14:hiddenFill xmlns:a14="http://schemas.microsoft.com/office/drawing/2010/main">
                <a:solidFill>
                  <a:srgbClr val="FFFFFF"/>
                </a:solidFill>
              </a14:hiddenFill>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solidFill>
                <a:schemeClr val="bg1">
                  <a:lumMod val="50000"/>
                </a:schemeClr>
              </a:solidFill>
            </a:endParaRPr>
          </a:p>
        </p:txBody>
      </p:sp>
      <p:sp>
        <p:nvSpPr>
          <p:cNvPr id="28" name="Shape 1142">
            <a:extLst>
              <a:ext uri="{FF2B5EF4-FFF2-40B4-BE49-F238E27FC236}">
                <a16:creationId xmlns:a16="http://schemas.microsoft.com/office/drawing/2014/main" id="{10E2A2AF-11EA-492F-95A5-556AFDDA69A1}"/>
              </a:ext>
            </a:extLst>
          </p:cNvPr>
          <p:cNvSpPr/>
          <p:nvPr/>
        </p:nvSpPr>
        <p:spPr bwMode="auto">
          <a:xfrm rot="1790900">
            <a:off x="6043558" y="1537643"/>
            <a:ext cx="1382713" cy="1196975"/>
          </a:xfrm>
          <a:custGeom>
            <a:avLst/>
            <a:gdLst>
              <a:gd name="T0" fmla="*/ 690909 w 21600"/>
              <a:gd name="T1" fmla="*/ 598344 h 21600"/>
              <a:gd name="T2" fmla="*/ 690909 w 21600"/>
              <a:gd name="T3" fmla="*/ 598344 h 21600"/>
              <a:gd name="T4" fmla="*/ 690909 w 21600"/>
              <a:gd name="T5" fmla="*/ 598344 h 21600"/>
              <a:gd name="T6" fmla="*/ 690909 w 21600"/>
              <a:gd name="T7" fmla="*/ 598344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5400" y="21600"/>
                </a:moveTo>
                <a:lnTo>
                  <a:pt x="0" y="10800"/>
                </a:lnTo>
                <a:lnTo>
                  <a:pt x="5400" y="0"/>
                </a:lnTo>
                <a:lnTo>
                  <a:pt x="16200" y="0"/>
                </a:lnTo>
                <a:lnTo>
                  <a:pt x="21600" y="10800"/>
                </a:lnTo>
                <a:lnTo>
                  <a:pt x="16200" y="21600"/>
                </a:lnTo>
                <a:cubicBezTo>
                  <a:pt x="16200" y="21600"/>
                  <a:pt x="5400" y="21600"/>
                  <a:pt x="5400" y="21600"/>
                </a:cubicBezTo>
                <a:close/>
              </a:path>
            </a:pathLst>
          </a:custGeom>
          <a:solidFill>
            <a:srgbClr val="2156A6"/>
          </a:solidFill>
          <a:ln>
            <a:noFill/>
          </a:ln>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solidFill>
                <a:schemeClr val="bg1">
                  <a:lumMod val="50000"/>
                </a:schemeClr>
              </a:solidFill>
            </a:endParaRPr>
          </a:p>
        </p:txBody>
      </p:sp>
      <p:sp>
        <p:nvSpPr>
          <p:cNvPr id="29" name="Shape 1145">
            <a:extLst>
              <a:ext uri="{FF2B5EF4-FFF2-40B4-BE49-F238E27FC236}">
                <a16:creationId xmlns:a16="http://schemas.microsoft.com/office/drawing/2014/main" id="{1871543A-9571-4643-8E11-280B94CF84AC}"/>
              </a:ext>
            </a:extLst>
          </p:cNvPr>
          <p:cNvSpPr/>
          <p:nvPr/>
        </p:nvSpPr>
        <p:spPr bwMode="auto">
          <a:xfrm rot="1790900">
            <a:off x="6760523" y="2853781"/>
            <a:ext cx="1381125" cy="1196975"/>
          </a:xfrm>
          <a:custGeom>
            <a:avLst/>
            <a:gdLst>
              <a:gd name="T0" fmla="*/ 690914 w 21600"/>
              <a:gd name="T1" fmla="*/ 598351 h 21600"/>
              <a:gd name="T2" fmla="*/ 690914 w 21600"/>
              <a:gd name="T3" fmla="*/ 598351 h 21600"/>
              <a:gd name="T4" fmla="*/ 690914 w 21600"/>
              <a:gd name="T5" fmla="*/ 598351 h 21600"/>
              <a:gd name="T6" fmla="*/ 690914 w 21600"/>
              <a:gd name="T7" fmla="*/ 598351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5400" y="21600"/>
                </a:moveTo>
                <a:lnTo>
                  <a:pt x="0" y="10800"/>
                </a:lnTo>
                <a:lnTo>
                  <a:pt x="5400" y="0"/>
                </a:lnTo>
                <a:lnTo>
                  <a:pt x="16200" y="0"/>
                </a:lnTo>
                <a:lnTo>
                  <a:pt x="21600" y="10800"/>
                </a:lnTo>
                <a:lnTo>
                  <a:pt x="16200" y="21600"/>
                </a:lnTo>
                <a:cubicBezTo>
                  <a:pt x="16200" y="21600"/>
                  <a:pt x="5400" y="21600"/>
                  <a:pt x="5400" y="21600"/>
                </a:cubicBezTo>
                <a:close/>
              </a:path>
            </a:pathLst>
          </a:custGeom>
          <a:solidFill>
            <a:srgbClr val="2156A6"/>
          </a:solidFill>
          <a:ln>
            <a:noFill/>
          </a:ln>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dirty="0">
              <a:solidFill>
                <a:schemeClr val="bg1">
                  <a:lumMod val="50000"/>
                </a:schemeClr>
              </a:solidFill>
            </a:endParaRPr>
          </a:p>
        </p:txBody>
      </p:sp>
      <p:sp>
        <p:nvSpPr>
          <p:cNvPr id="30" name="Shape 1148">
            <a:extLst>
              <a:ext uri="{FF2B5EF4-FFF2-40B4-BE49-F238E27FC236}">
                <a16:creationId xmlns:a16="http://schemas.microsoft.com/office/drawing/2014/main" id="{66B7D31A-4A19-4364-8F9A-F057403A459E}"/>
              </a:ext>
            </a:extLst>
          </p:cNvPr>
          <p:cNvSpPr/>
          <p:nvPr/>
        </p:nvSpPr>
        <p:spPr bwMode="auto">
          <a:xfrm rot="1790900">
            <a:off x="6045146" y="4072880"/>
            <a:ext cx="1382712" cy="1196975"/>
          </a:xfrm>
          <a:custGeom>
            <a:avLst/>
            <a:gdLst>
              <a:gd name="T0" fmla="*/ 690914 w 21600"/>
              <a:gd name="T1" fmla="*/ 598343 h 21600"/>
              <a:gd name="T2" fmla="*/ 690914 w 21600"/>
              <a:gd name="T3" fmla="*/ 598343 h 21600"/>
              <a:gd name="T4" fmla="*/ 690914 w 21600"/>
              <a:gd name="T5" fmla="*/ 598343 h 21600"/>
              <a:gd name="T6" fmla="*/ 690914 w 21600"/>
              <a:gd name="T7" fmla="*/ 598343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5400" y="21600"/>
                </a:moveTo>
                <a:lnTo>
                  <a:pt x="0" y="10800"/>
                </a:lnTo>
                <a:lnTo>
                  <a:pt x="5400" y="0"/>
                </a:lnTo>
                <a:lnTo>
                  <a:pt x="16200" y="0"/>
                </a:lnTo>
                <a:lnTo>
                  <a:pt x="21600" y="10800"/>
                </a:lnTo>
                <a:lnTo>
                  <a:pt x="16200" y="21600"/>
                </a:lnTo>
                <a:cubicBezTo>
                  <a:pt x="16200" y="21600"/>
                  <a:pt x="5400" y="21600"/>
                  <a:pt x="5400" y="21600"/>
                </a:cubicBezTo>
                <a:close/>
              </a:path>
            </a:pathLst>
          </a:custGeom>
          <a:solidFill>
            <a:srgbClr val="2156A6"/>
          </a:solidFill>
          <a:ln>
            <a:noFill/>
          </a:ln>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solidFill>
                <a:schemeClr val="bg1">
                  <a:lumMod val="50000"/>
                </a:schemeClr>
              </a:solidFill>
            </a:endParaRPr>
          </a:p>
        </p:txBody>
      </p:sp>
      <p:sp>
        <p:nvSpPr>
          <p:cNvPr id="31" name="Shape 1151">
            <a:extLst>
              <a:ext uri="{FF2B5EF4-FFF2-40B4-BE49-F238E27FC236}">
                <a16:creationId xmlns:a16="http://schemas.microsoft.com/office/drawing/2014/main" id="{CCFC9737-ACB1-4A20-A13F-AE342BA738BF}"/>
              </a:ext>
            </a:extLst>
          </p:cNvPr>
          <p:cNvSpPr/>
          <p:nvPr/>
        </p:nvSpPr>
        <p:spPr bwMode="auto">
          <a:xfrm rot="1790900">
            <a:off x="4597346" y="4058593"/>
            <a:ext cx="1381125" cy="1196975"/>
          </a:xfrm>
          <a:custGeom>
            <a:avLst/>
            <a:gdLst>
              <a:gd name="T0" fmla="*/ 690910 w 21600"/>
              <a:gd name="T1" fmla="*/ 598348 h 21600"/>
              <a:gd name="T2" fmla="*/ 690910 w 21600"/>
              <a:gd name="T3" fmla="*/ 598348 h 21600"/>
              <a:gd name="T4" fmla="*/ 690910 w 21600"/>
              <a:gd name="T5" fmla="*/ 598348 h 21600"/>
              <a:gd name="T6" fmla="*/ 690910 w 21600"/>
              <a:gd name="T7" fmla="*/ 598348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5400" y="21600"/>
                </a:moveTo>
                <a:lnTo>
                  <a:pt x="0" y="10800"/>
                </a:lnTo>
                <a:lnTo>
                  <a:pt x="5400" y="0"/>
                </a:lnTo>
                <a:lnTo>
                  <a:pt x="16200" y="0"/>
                </a:lnTo>
                <a:lnTo>
                  <a:pt x="21600" y="10800"/>
                </a:lnTo>
                <a:lnTo>
                  <a:pt x="16200" y="21600"/>
                </a:lnTo>
                <a:cubicBezTo>
                  <a:pt x="16200" y="21600"/>
                  <a:pt x="5400" y="21600"/>
                  <a:pt x="5400" y="21600"/>
                </a:cubicBezTo>
                <a:close/>
              </a:path>
            </a:pathLst>
          </a:custGeom>
          <a:solidFill>
            <a:srgbClr val="2156A6"/>
          </a:solidFill>
          <a:ln>
            <a:noFill/>
          </a:ln>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solidFill>
                <a:schemeClr val="bg1">
                  <a:lumMod val="50000"/>
                </a:schemeClr>
              </a:solidFill>
            </a:endParaRPr>
          </a:p>
        </p:txBody>
      </p:sp>
      <p:sp>
        <p:nvSpPr>
          <p:cNvPr id="32" name="Shape 1154">
            <a:extLst>
              <a:ext uri="{FF2B5EF4-FFF2-40B4-BE49-F238E27FC236}">
                <a16:creationId xmlns:a16="http://schemas.microsoft.com/office/drawing/2014/main" id="{1E68F328-6CF1-426C-8C40-E28B57A49103}"/>
              </a:ext>
            </a:extLst>
          </p:cNvPr>
          <p:cNvSpPr/>
          <p:nvPr/>
        </p:nvSpPr>
        <p:spPr bwMode="auto">
          <a:xfrm rot="1790900">
            <a:off x="3971802" y="2820767"/>
            <a:ext cx="1381125" cy="1196975"/>
          </a:xfrm>
          <a:custGeom>
            <a:avLst/>
            <a:gdLst>
              <a:gd name="T0" fmla="*/ 690912 w 21600"/>
              <a:gd name="T1" fmla="*/ 598343 h 21600"/>
              <a:gd name="T2" fmla="*/ 690912 w 21600"/>
              <a:gd name="T3" fmla="*/ 598343 h 21600"/>
              <a:gd name="T4" fmla="*/ 690912 w 21600"/>
              <a:gd name="T5" fmla="*/ 598343 h 21600"/>
              <a:gd name="T6" fmla="*/ 690912 w 21600"/>
              <a:gd name="T7" fmla="*/ 598343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5400" y="21600"/>
                </a:moveTo>
                <a:lnTo>
                  <a:pt x="0" y="10800"/>
                </a:lnTo>
                <a:lnTo>
                  <a:pt x="5400" y="0"/>
                </a:lnTo>
                <a:lnTo>
                  <a:pt x="16200" y="0"/>
                </a:lnTo>
                <a:lnTo>
                  <a:pt x="21600" y="10800"/>
                </a:lnTo>
                <a:lnTo>
                  <a:pt x="16200" y="21600"/>
                </a:lnTo>
                <a:cubicBezTo>
                  <a:pt x="16200" y="21600"/>
                  <a:pt x="5400" y="21600"/>
                  <a:pt x="5400" y="21600"/>
                </a:cubicBezTo>
                <a:close/>
              </a:path>
            </a:pathLst>
          </a:custGeom>
          <a:solidFill>
            <a:srgbClr val="2156A6"/>
          </a:solidFill>
          <a:ln>
            <a:noFill/>
          </a:ln>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solidFill>
                <a:schemeClr val="bg1">
                  <a:lumMod val="50000"/>
                </a:schemeClr>
              </a:solidFill>
            </a:endParaRPr>
          </a:p>
        </p:txBody>
      </p:sp>
      <p:sp>
        <p:nvSpPr>
          <p:cNvPr id="33" name="Shape 1157">
            <a:extLst>
              <a:ext uri="{FF2B5EF4-FFF2-40B4-BE49-F238E27FC236}">
                <a16:creationId xmlns:a16="http://schemas.microsoft.com/office/drawing/2014/main" id="{8C51949A-8AFC-49D1-B6EA-2A23BF20BB31}"/>
              </a:ext>
            </a:extLst>
          </p:cNvPr>
          <p:cNvSpPr/>
          <p:nvPr/>
        </p:nvSpPr>
        <p:spPr bwMode="auto">
          <a:xfrm rot="1790900">
            <a:off x="4589408" y="1532880"/>
            <a:ext cx="1382713" cy="1196975"/>
          </a:xfrm>
          <a:custGeom>
            <a:avLst/>
            <a:gdLst>
              <a:gd name="T0" fmla="*/ 690912 w 21600"/>
              <a:gd name="T1" fmla="*/ 598351 h 21600"/>
              <a:gd name="T2" fmla="*/ 690912 w 21600"/>
              <a:gd name="T3" fmla="*/ 598351 h 21600"/>
              <a:gd name="T4" fmla="*/ 690912 w 21600"/>
              <a:gd name="T5" fmla="*/ 598351 h 21600"/>
              <a:gd name="T6" fmla="*/ 690912 w 21600"/>
              <a:gd name="T7" fmla="*/ 598351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5400" y="21600"/>
                </a:moveTo>
                <a:lnTo>
                  <a:pt x="0" y="10800"/>
                </a:lnTo>
                <a:lnTo>
                  <a:pt x="5400" y="0"/>
                </a:lnTo>
                <a:lnTo>
                  <a:pt x="16200" y="0"/>
                </a:lnTo>
                <a:lnTo>
                  <a:pt x="21600" y="10800"/>
                </a:lnTo>
                <a:lnTo>
                  <a:pt x="16200" y="21600"/>
                </a:lnTo>
                <a:cubicBezTo>
                  <a:pt x="16200" y="21600"/>
                  <a:pt x="5400" y="21600"/>
                  <a:pt x="5400" y="21600"/>
                </a:cubicBezTo>
                <a:close/>
              </a:path>
            </a:pathLst>
          </a:custGeom>
          <a:solidFill>
            <a:srgbClr val="2156A6"/>
          </a:solidFill>
          <a:ln>
            <a:noFill/>
          </a:ln>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solidFill>
                <a:schemeClr val="bg1">
                  <a:lumMod val="50000"/>
                </a:schemeClr>
              </a:solidFill>
            </a:endParaRPr>
          </a:p>
        </p:txBody>
      </p:sp>
      <p:sp>
        <p:nvSpPr>
          <p:cNvPr id="34" name="Text Placeholder 2">
            <a:extLst>
              <a:ext uri="{FF2B5EF4-FFF2-40B4-BE49-F238E27FC236}">
                <a16:creationId xmlns:a16="http://schemas.microsoft.com/office/drawing/2014/main" id="{95911AB2-F063-45D0-81B8-00C246E4F5F7}"/>
              </a:ext>
            </a:extLst>
          </p:cNvPr>
          <p:cNvSpPr>
            <a:spLocks noGrp="1"/>
          </p:cNvSpPr>
          <p:nvPr/>
        </p:nvSpPr>
        <p:spPr bwMode="auto">
          <a:xfrm>
            <a:off x="4687833" y="1466205"/>
            <a:ext cx="1190625" cy="138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ctr" anchorCtr="0" compatLnSpc="1">
            <a:prstTxWarp prst="textNoShape">
              <a:avLst/>
            </a:prstTxWarp>
            <a:normAutofit/>
          </a:bodyPr>
          <a:lstStyle>
            <a:lvl1pPr marL="0" indent="0" algn="l" rtl="0" fontAlgn="base">
              <a:lnSpc>
                <a:spcPct val="90000"/>
              </a:lnSpc>
              <a:spcBef>
                <a:spcPts val="1000"/>
              </a:spcBef>
              <a:spcAft>
                <a:spcPct val="0"/>
              </a:spcAft>
              <a:buFont typeface="Arial" panose="020B0604020202020204" pitchFamily="34" charset="0"/>
              <a:buNone/>
              <a:defRPr sz="1600" b="0" kern="1200" baseline="0">
                <a:solidFill>
                  <a:schemeClr val="accent1"/>
                </a:solidFill>
                <a:latin typeface="Kontrapunkt Bob" panose="02000000000000000000" pitchFamily="50" charset="0"/>
                <a:ea typeface="+mn-ea"/>
                <a:cs typeface="+mn-cs"/>
              </a:defRPr>
            </a:lvl1pPr>
            <a:lvl2pPr marL="457200" indent="0" algn="l" rtl="0" fontAlgn="base">
              <a:lnSpc>
                <a:spcPct val="90000"/>
              </a:lnSpc>
              <a:spcBef>
                <a:spcPts val="500"/>
              </a:spcBef>
              <a:spcAft>
                <a:spcPct val="0"/>
              </a:spcAft>
              <a:buFont typeface="Arial" panose="020B0604020202020204" pitchFamily="34" charset="0"/>
              <a:buNone/>
              <a:defRPr sz="2400" kern="1200">
                <a:solidFill>
                  <a:schemeClr val="tx1"/>
                </a:solidFill>
                <a:latin typeface="+mn-lt"/>
                <a:ea typeface="+mn-ea"/>
                <a:cs typeface="+mn-cs"/>
              </a:defRPr>
            </a:lvl2pPr>
            <a:lvl3pPr marL="914400" indent="0" algn="l" rtl="0" fontAlgn="base">
              <a:lnSpc>
                <a:spcPct val="90000"/>
              </a:lnSpc>
              <a:spcBef>
                <a:spcPts val="500"/>
              </a:spcBef>
              <a:spcAft>
                <a:spcPct val="0"/>
              </a:spcAft>
              <a:buFont typeface="Arial" panose="020B0604020202020204" pitchFamily="34" charset="0"/>
              <a:buNone/>
              <a:defRPr sz="2000" kern="1200">
                <a:solidFill>
                  <a:schemeClr val="tx1"/>
                </a:solidFill>
                <a:latin typeface="+mn-lt"/>
                <a:ea typeface="+mn-ea"/>
                <a:cs typeface="+mn-cs"/>
              </a:defRPr>
            </a:lvl3pPr>
            <a:lvl4pPr marL="13716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4pPr>
            <a:lvl5pPr marL="18288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ts val="600"/>
              </a:lnSpc>
            </a:pPr>
            <a:endParaRPr lang="en-GB" altLang="es-ES" sz="1300">
              <a:solidFill>
                <a:schemeClr val="bg1">
                  <a:lumMod val="50000"/>
                </a:schemeClr>
              </a:solidFill>
            </a:endParaRPr>
          </a:p>
        </p:txBody>
      </p:sp>
      <p:sp>
        <p:nvSpPr>
          <p:cNvPr id="35" name="Text Placeholder 2">
            <a:extLst>
              <a:ext uri="{FF2B5EF4-FFF2-40B4-BE49-F238E27FC236}">
                <a16:creationId xmlns:a16="http://schemas.microsoft.com/office/drawing/2014/main" id="{4A2301D1-559C-4AB1-8597-8B36C86AF91F}"/>
              </a:ext>
            </a:extLst>
          </p:cNvPr>
          <p:cNvSpPr>
            <a:spLocks noGrp="1"/>
          </p:cNvSpPr>
          <p:nvPr/>
        </p:nvSpPr>
        <p:spPr bwMode="auto">
          <a:xfrm>
            <a:off x="6876996" y="2734618"/>
            <a:ext cx="1190625" cy="138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ctr" anchorCtr="0" compatLnSpc="1">
            <a:prstTxWarp prst="textNoShape">
              <a:avLst/>
            </a:prstTxWarp>
            <a:normAutofit/>
          </a:bodyPr>
          <a:lstStyle>
            <a:lvl1pPr marL="0" indent="0" algn="l" rtl="0" fontAlgn="base">
              <a:lnSpc>
                <a:spcPct val="90000"/>
              </a:lnSpc>
              <a:spcBef>
                <a:spcPts val="1000"/>
              </a:spcBef>
              <a:spcAft>
                <a:spcPct val="0"/>
              </a:spcAft>
              <a:buFont typeface="Arial" panose="020B0604020202020204" pitchFamily="34" charset="0"/>
              <a:buNone/>
              <a:defRPr sz="1600" b="0" kern="1200" baseline="0">
                <a:solidFill>
                  <a:schemeClr val="accent1"/>
                </a:solidFill>
                <a:latin typeface="Kontrapunkt Bob" panose="02000000000000000000" pitchFamily="50" charset="0"/>
                <a:ea typeface="+mn-ea"/>
                <a:cs typeface="+mn-cs"/>
              </a:defRPr>
            </a:lvl1pPr>
            <a:lvl2pPr marL="457200" indent="0" algn="l" rtl="0" fontAlgn="base">
              <a:lnSpc>
                <a:spcPct val="90000"/>
              </a:lnSpc>
              <a:spcBef>
                <a:spcPts val="500"/>
              </a:spcBef>
              <a:spcAft>
                <a:spcPct val="0"/>
              </a:spcAft>
              <a:buFont typeface="Arial" panose="020B0604020202020204" pitchFamily="34" charset="0"/>
              <a:buNone/>
              <a:defRPr sz="2400" kern="1200">
                <a:solidFill>
                  <a:schemeClr val="tx1"/>
                </a:solidFill>
                <a:latin typeface="+mn-lt"/>
                <a:ea typeface="+mn-ea"/>
                <a:cs typeface="+mn-cs"/>
              </a:defRPr>
            </a:lvl2pPr>
            <a:lvl3pPr marL="914400" indent="0" algn="l" rtl="0" fontAlgn="base">
              <a:lnSpc>
                <a:spcPct val="90000"/>
              </a:lnSpc>
              <a:spcBef>
                <a:spcPts val="500"/>
              </a:spcBef>
              <a:spcAft>
                <a:spcPct val="0"/>
              </a:spcAft>
              <a:buFont typeface="Arial" panose="020B0604020202020204" pitchFamily="34" charset="0"/>
              <a:buNone/>
              <a:defRPr sz="2000" kern="1200">
                <a:solidFill>
                  <a:schemeClr val="tx1"/>
                </a:solidFill>
                <a:latin typeface="+mn-lt"/>
                <a:ea typeface="+mn-ea"/>
                <a:cs typeface="+mn-cs"/>
              </a:defRPr>
            </a:lvl3pPr>
            <a:lvl4pPr marL="13716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4pPr>
            <a:lvl5pPr marL="18288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ts val="600"/>
              </a:lnSpc>
            </a:pPr>
            <a:endParaRPr lang="en-GB" altLang="es-ES" sz="1300">
              <a:solidFill>
                <a:schemeClr val="bg1">
                  <a:lumMod val="50000"/>
                </a:schemeClr>
              </a:solidFill>
            </a:endParaRPr>
          </a:p>
        </p:txBody>
      </p:sp>
      <p:sp>
        <p:nvSpPr>
          <p:cNvPr id="36" name="Text Placeholder 2">
            <a:extLst>
              <a:ext uri="{FF2B5EF4-FFF2-40B4-BE49-F238E27FC236}">
                <a16:creationId xmlns:a16="http://schemas.microsoft.com/office/drawing/2014/main" id="{76E05231-63EA-4AAB-8C80-C02972694D5D}"/>
              </a:ext>
            </a:extLst>
          </p:cNvPr>
          <p:cNvSpPr>
            <a:spLocks noGrp="1"/>
          </p:cNvSpPr>
          <p:nvPr/>
        </p:nvSpPr>
        <p:spPr bwMode="auto">
          <a:xfrm>
            <a:off x="6143571" y="4015730"/>
            <a:ext cx="1190625" cy="138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ctr" anchorCtr="0" compatLnSpc="1">
            <a:prstTxWarp prst="textNoShape">
              <a:avLst/>
            </a:prstTxWarp>
            <a:normAutofit/>
          </a:bodyPr>
          <a:lstStyle>
            <a:lvl1pPr marL="0" indent="0" algn="l" rtl="0" fontAlgn="base">
              <a:lnSpc>
                <a:spcPct val="90000"/>
              </a:lnSpc>
              <a:spcBef>
                <a:spcPts val="1000"/>
              </a:spcBef>
              <a:spcAft>
                <a:spcPct val="0"/>
              </a:spcAft>
              <a:buFont typeface="Arial" panose="020B0604020202020204" pitchFamily="34" charset="0"/>
              <a:buNone/>
              <a:defRPr sz="1600" b="0" kern="1200" baseline="0">
                <a:solidFill>
                  <a:schemeClr val="accent1"/>
                </a:solidFill>
                <a:latin typeface="Kontrapunkt Bob" panose="02000000000000000000" pitchFamily="50" charset="0"/>
                <a:ea typeface="+mn-ea"/>
                <a:cs typeface="+mn-cs"/>
              </a:defRPr>
            </a:lvl1pPr>
            <a:lvl2pPr marL="457200" indent="0" algn="l" rtl="0" fontAlgn="base">
              <a:lnSpc>
                <a:spcPct val="90000"/>
              </a:lnSpc>
              <a:spcBef>
                <a:spcPts val="500"/>
              </a:spcBef>
              <a:spcAft>
                <a:spcPct val="0"/>
              </a:spcAft>
              <a:buFont typeface="Arial" panose="020B0604020202020204" pitchFamily="34" charset="0"/>
              <a:buNone/>
              <a:defRPr sz="2400" kern="1200">
                <a:solidFill>
                  <a:schemeClr val="tx1"/>
                </a:solidFill>
                <a:latin typeface="+mn-lt"/>
                <a:ea typeface="+mn-ea"/>
                <a:cs typeface="+mn-cs"/>
              </a:defRPr>
            </a:lvl2pPr>
            <a:lvl3pPr marL="914400" indent="0" algn="l" rtl="0" fontAlgn="base">
              <a:lnSpc>
                <a:spcPct val="90000"/>
              </a:lnSpc>
              <a:spcBef>
                <a:spcPts val="500"/>
              </a:spcBef>
              <a:spcAft>
                <a:spcPct val="0"/>
              </a:spcAft>
              <a:buFont typeface="Arial" panose="020B0604020202020204" pitchFamily="34" charset="0"/>
              <a:buNone/>
              <a:defRPr sz="2000" kern="1200">
                <a:solidFill>
                  <a:schemeClr val="tx1"/>
                </a:solidFill>
                <a:latin typeface="+mn-lt"/>
                <a:ea typeface="+mn-ea"/>
                <a:cs typeface="+mn-cs"/>
              </a:defRPr>
            </a:lvl3pPr>
            <a:lvl4pPr marL="13716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4pPr>
            <a:lvl5pPr marL="18288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ts val="600"/>
              </a:lnSpc>
            </a:pPr>
            <a:endParaRPr lang="en-GB" altLang="es-ES" sz="1300">
              <a:solidFill>
                <a:schemeClr val="bg1">
                  <a:lumMod val="50000"/>
                </a:schemeClr>
              </a:solidFill>
            </a:endParaRPr>
          </a:p>
        </p:txBody>
      </p:sp>
      <p:sp>
        <p:nvSpPr>
          <p:cNvPr id="37" name="Text Placeholder 2">
            <a:extLst>
              <a:ext uri="{FF2B5EF4-FFF2-40B4-BE49-F238E27FC236}">
                <a16:creationId xmlns:a16="http://schemas.microsoft.com/office/drawing/2014/main" id="{2E4E27FD-667A-4E9E-BA5B-F647048DBB1B}"/>
              </a:ext>
            </a:extLst>
          </p:cNvPr>
          <p:cNvSpPr>
            <a:spLocks noGrp="1"/>
          </p:cNvSpPr>
          <p:nvPr/>
        </p:nvSpPr>
        <p:spPr bwMode="auto">
          <a:xfrm>
            <a:off x="4691008" y="4009380"/>
            <a:ext cx="1190625" cy="138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ctr" anchorCtr="0" compatLnSpc="1">
            <a:prstTxWarp prst="textNoShape">
              <a:avLst/>
            </a:prstTxWarp>
            <a:normAutofit/>
          </a:bodyPr>
          <a:lstStyle>
            <a:lvl1pPr marL="0" indent="0" algn="l" rtl="0" fontAlgn="base">
              <a:lnSpc>
                <a:spcPct val="90000"/>
              </a:lnSpc>
              <a:spcBef>
                <a:spcPts val="1000"/>
              </a:spcBef>
              <a:spcAft>
                <a:spcPct val="0"/>
              </a:spcAft>
              <a:buFont typeface="Arial" panose="020B0604020202020204" pitchFamily="34" charset="0"/>
              <a:buNone/>
              <a:defRPr sz="1600" b="0" kern="1200" baseline="0">
                <a:solidFill>
                  <a:schemeClr val="accent1"/>
                </a:solidFill>
                <a:latin typeface="Kontrapunkt Bob" panose="02000000000000000000" pitchFamily="50" charset="0"/>
                <a:ea typeface="+mn-ea"/>
                <a:cs typeface="+mn-cs"/>
              </a:defRPr>
            </a:lvl1pPr>
            <a:lvl2pPr marL="457200" indent="0" algn="l" rtl="0" fontAlgn="base">
              <a:lnSpc>
                <a:spcPct val="90000"/>
              </a:lnSpc>
              <a:spcBef>
                <a:spcPts val="500"/>
              </a:spcBef>
              <a:spcAft>
                <a:spcPct val="0"/>
              </a:spcAft>
              <a:buFont typeface="Arial" panose="020B0604020202020204" pitchFamily="34" charset="0"/>
              <a:buNone/>
              <a:defRPr sz="2400" kern="1200">
                <a:solidFill>
                  <a:schemeClr val="tx1"/>
                </a:solidFill>
                <a:latin typeface="+mn-lt"/>
                <a:ea typeface="+mn-ea"/>
                <a:cs typeface="+mn-cs"/>
              </a:defRPr>
            </a:lvl2pPr>
            <a:lvl3pPr marL="914400" indent="0" algn="l" rtl="0" fontAlgn="base">
              <a:lnSpc>
                <a:spcPct val="90000"/>
              </a:lnSpc>
              <a:spcBef>
                <a:spcPts val="500"/>
              </a:spcBef>
              <a:spcAft>
                <a:spcPct val="0"/>
              </a:spcAft>
              <a:buFont typeface="Arial" panose="020B0604020202020204" pitchFamily="34" charset="0"/>
              <a:buNone/>
              <a:defRPr sz="2000" kern="1200">
                <a:solidFill>
                  <a:schemeClr val="tx1"/>
                </a:solidFill>
                <a:latin typeface="+mn-lt"/>
                <a:ea typeface="+mn-ea"/>
                <a:cs typeface="+mn-cs"/>
              </a:defRPr>
            </a:lvl3pPr>
            <a:lvl4pPr marL="13716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4pPr>
            <a:lvl5pPr marL="18288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ts val="600"/>
              </a:lnSpc>
            </a:pPr>
            <a:endParaRPr lang="en-GB" altLang="es-ES" sz="1300">
              <a:solidFill>
                <a:schemeClr val="bg1">
                  <a:lumMod val="50000"/>
                </a:schemeClr>
              </a:solidFill>
            </a:endParaRPr>
          </a:p>
        </p:txBody>
      </p:sp>
      <p:sp>
        <p:nvSpPr>
          <p:cNvPr id="38" name="Text Placeholder 2">
            <a:extLst>
              <a:ext uri="{FF2B5EF4-FFF2-40B4-BE49-F238E27FC236}">
                <a16:creationId xmlns:a16="http://schemas.microsoft.com/office/drawing/2014/main" id="{CF503A3A-7C01-49E6-BA6D-2BD7E62EF5AA}"/>
              </a:ext>
            </a:extLst>
          </p:cNvPr>
          <p:cNvSpPr>
            <a:spLocks noGrp="1"/>
          </p:cNvSpPr>
          <p:nvPr/>
        </p:nvSpPr>
        <p:spPr bwMode="auto">
          <a:xfrm>
            <a:off x="3943296" y="2760018"/>
            <a:ext cx="1190625" cy="1381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ctr" anchorCtr="0" compatLnSpc="1">
            <a:prstTxWarp prst="textNoShape">
              <a:avLst/>
            </a:prstTxWarp>
            <a:normAutofit/>
          </a:bodyPr>
          <a:lstStyle>
            <a:lvl1pPr marL="0" indent="0" algn="l" rtl="0" fontAlgn="base">
              <a:lnSpc>
                <a:spcPct val="90000"/>
              </a:lnSpc>
              <a:spcBef>
                <a:spcPts val="1000"/>
              </a:spcBef>
              <a:spcAft>
                <a:spcPct val="0"/>
              </a:spcAft>
              <a:buFont typeface="Arial" panose="020B0604020202020204" pitchFamily="34" charset="0"/>
              <a:buNone/>
              <a:defRPr sz="1600" b="0" kern="1200" baseline="0">
                <a:solidFill>
                  <a:schemeClr val="accent1"/>
                </a:solidFill>
                <a:latin typeface="Kontrapunkt Bob" panose="02000000000000000000" pitchFamily="50" charset="0"/>
                <a:ea typeface="+mn-ea"/>
                <a:cs typeface="+mn-cs"/>
              </a:defRPr>
            </a:lvl1pPr>
            <a:lvl2pPr marL="457200" indent="0" algn="l" rtl="0" fontAlgn="base">
              <a:lnSpc>
                <a:spcPct val="90000"/>
              </a:lnSpc>
              <a:spcBef>
                <a:spcPts val="500"/>
              </a:spcBef>
              <a:spcAft>
                <a:spcPct val="0"/>
              </a:spcAft>
              <a:buFont typeface="Arial" panose="020B0604020202020204" pitchFamily="34" charset="0"/>
              <a:buNone/>
              <a:defRPr sz="2400" kern="1200">
                <a:solidFill>
                  <a:schemeClr val="tx1"/>
                </a:solidFill>
                <a:latin typeface="+mn-lt"/>
                <a:ea typeface="+mn-ea"/>
                <a:cs typeface="+mn-cs"/>
              </a:defRPr>
            </a:lvl2pPr>
            <a:lvl3pPr marL="914400" indent="0" algn="l" rtl="0" fontAlgn="base">
              <a:lnSpc>
                <a:spcPct val="90000"/>
              </a:lnSpc>
              <a:spcBef>
                <a:spcPts val="500"/>
              </a:spcBef>
              <a:spcAft>
                <a:spcPct val="0"/>
              </a:spcAft>
              <a:buFont typeface="Arial" panose="020B0604020202020204" pitchFamily="34" charset="0"/>
              <a:buNone/>
              <a:defRPr sz="2000" kern="1200">
                <a:solidFill>
                  <a:schemeClr val="tx1"/>
                </a:solidFill>
                <a:latin typeface="+mn-lt"/>
                <a:ea typeface="+mn-ea"/>
                <a:cs typeface="+mn-cs"/>
              </a:defRPr>
            </a:lvl3pPr>
            <a:lvl4pPr marL="13716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4pPr>
            <a:lvl5pPr marL="18288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ts val="600"/>
              </a:lnSpc>
            </a:pPr>
            <a:endParaRPr lang="en-GB" altLang="es-ES" sz="1300">
              <a:solidFill>
                <a:schemeClr val="bg1">
                  <a:lumMod val="50000"/>
                </a:schemeClr>
              </a:solidFill>
            </a:endParaRPr>
          </a:p>
        </p:txBody>
      </p:sp>
      <p:sp>
        <p:nvSpPr>
          <p:cNvPr id="39" name="Shape 1139">
            <a:extLst>
              <a:ext uri="{FF2B5EF4-FFF2-40B4-BE49-F238E27FC236}">
                <a16:creationId xmlns:a16="http://schemas.microsoft.com/office/drawing/2014/main" id="{D05AAED3-F5A7-437E-A711-CAF3AC15C747}"/>
              </a:ext>
            </a:extLst>
          </p:cNvPr>
          <p:cNvSpPr/>
          <p:nvPr/>
        </p:nvSpPr>
        <p:spPr bwMode="auto">
          <a:xfrm rot="1790900">
            <a:off x="5284733" y="2761605"/>
            <a:ext cx="1484313" cy="1285875"/>
          </a:xfrm>
          <a:custGeom>
            <a:avLst/>
            <a:gdLst>
              <a:gd name="T0" fmla="*/ 742249 w 21600"/>
              <a:gd name="T1" fmla="*/ 642811 h 21600"/>
              <a:gd name="T2" fmla="*/ 742249 w 21600"/>
              <a:gd name="T3" fmla="*/ 642811 h 21600"/>
              <a:gd name="T4" fmla="*/ 742249 w 21600"/>
              <a:gd name="T5" fmla="*/ 642811 h 21600"/>
              <a:gd name="T6" fmla="*/ 742249 w 21600"/>
              <a:gd name="T7" fmla="*/ 642811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5400" y="21600"/>
                </a:moveTo>
                <a:lnTo>
                  <a:pt x="0" y="10800"/>
                </a:lnTo>
                <a:lnTo>
                  <a:pt x="5400" y="0"/>
                </a:lnTo>
                <a:lnTo>
                  <a:pt x="16200" y="0"/>
                </a:lnTo>
                <a:lnTo>
                  <a:pt x="21600" y="10800"/>
                </a:lnTo>
                <a:lnTo>
                  <a:pt x="16200" y="21600"/>
                </a:lnTo>
                <a:cubicBezTo>
                  <a:pt x="16200" y="21600"/>
                  <a:pt x="5400" y="21600"/>
                  <a:pt x="5400" y="21600"/>
                </a:cubicBezTo>
                <a:close/>
              </a:path>
            </a:pathLst>
          </a:custGeom>
          <a:solidFill>
            <a:srgbClr val="2156A6"/>
          </a:solidFill>
          <a:ln>
            <a:noFill/>
          </a:ln>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solidFill>
                <a:schemeClr val="bg1">
                  <a:lumMod val="50000"/>
                </a:schemeClr>
              </a:solidFill>
            </a:endParaRPr>
          </a:p>
        </p:txBody>
      </p:sp>
      <p:sp>
        <p:nvSpPr>
          <p:cNvPr id="40" name="Text Placeholder 2">
            <a:extLst>
              <a:ext uri="{FF2B5EF4-FFF2-40B4-BE49-F238E27FC236}">
                <a16:creationId xmlns:a16="http://schemas.microsoft.com/office/drawing/2014/main" id="{844ACFB8-CF9F-4146-9CF7-9738EC29B575}"/>
              </a:ext>
            </a:extLst>
          </p:cNvPr>
          <p:cNvSpPr>
            <a:spLocks noGrp="1"/>
          </p:cNvSpPr>
          <p:nvPr/>
        </p:nvSpPr>
        <p:spPr bwMode="auto">
          <a:xfrm>
            <a:off x="5395858" y="2667943"/>
            <a:ext cx="1271588" cy="1462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45720" rIns="0" bIns="45720" numCol="1" anchor="ctr" anchorCtr="0" compatLnSpc="1">
            <a:prstTxWarp prst="textNoShape">
              <a:avLst/>
            </a:prstTxWarp>
            <a:normAutofit/>
          </a:bodyPr>
          <a:lstStyle>
            <a:lvl1pPr marL="0" indent="0" algn="l" rtl="0" fontAlgn="base">
              <a:lnSpc>
                <a:spcPct val="90000"/>
              </a:lnSpc>
              <a:spcBef>
                <a:spcPts val="1000"/>
              </a:spcBef>
              <a:spcAft>
                <a:spcPct val="0"/>
              </a:spcAft>
              <a:buFont typeface="Arial" panose="020B0604020202020204" pitchFamily="34" charset="0"/>
              <a:buNone/>
              <a:defRPr sz="1600" b="0" kern="1200" baseline="0">
                <a:solidFill>
                  <a:schemeClr val="accent1"/>
                </a:solidFill>
                <a:latin typeface="Kontrapunkt Bob" panose="02000000000000000000" pitchFamily="50" charset="0"/>
                <a:ea typeface="+mn-ea"/>
                <a:cs typeface="+mn-cs"/>
              </a:defRPr>
            </a:lvl1pPr>
            <a:lvl2pPr marL="457200" indent="0" algn="l" rtl="0" fontAlgn="base">
              <a:lnSpc>
                <a:spcPct val="90000"/>
              </a:lnSpc>
              <a:spcBef>
                <a:spcPts val="500"/>
              </a:spcBef>
              <a:spcAft>
                <a:spcPct val="0"/>
              </a:spcAft>
              <a:buFont typeface="Arial" panose="020B0604020202020204" pitchFamily="34" charset="0"/>
              <a:buNone/>
              <a:defRPr sz="2400" kern="1200">
                <a:solidFill>
                  <a:schemeClr val="tx1"/>
                </a:solidFill>
                <a:latin typeface="+mn-lt"/>
                <a:ea typeface="+mn-ea"/>
                <a:cs typeface="+mn-cs"/>
              </a:defRPr>
            </a:lvl2pPr>
            <a:lvl3pPr marL="914400" indent="0" algn="l" rtl="0" fontAlgn="base">
              <a:lnSpc>
                <a:spcPct val="90000"/>
              </a:lnSpc>
              <a:spcBef>
                <a:spcPts val="500"/>
              </a:spcBef>
              <a:spcAft>
                <a:spcPct val="0"/>
              </a:spcAft>
              <a:buFont typeface="Arial" panose="020B0604020202020204" pitchFamily="34" charset="0"/>
              <a:buNone/>
              <a:defRPr sz="2000" kern="1200">
                <a:solidFill>
                  <a:schemeClr val="tx1"/>
                </a:solidFill>
                <a:latin typeface="+mn-lt"/>
                <a:ea typeface="+mn-ea"/>
                <a:cs typeface="+mn-cs"/>
              </a:defRPr>
            </a:lvl3pPr>
            <a:lvl4pPr marL="13716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4pPr>
            <a:lvl5pPr marL="1828800" indent="0" algn="l" rtl="0" fontAlgn="base">
              <a:lnSpc>
                <a:spcPct val="90000"/>
              </a:lnSpc>
              <a:spcBef>
                <a:spcPts val="500"/>
              </a:spcBef>
              <a:spcAft>
                <a:spcPct val="0"/>
              </a:spcAft>
              <a:buFont typeface="Arial" panose="020B0604020202020204" pitchFamily="34" charset="0"/>
              <a:buNone/>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ts val="600"/>
              </a:lnSpc>
            </a:pPr>
            <a:endParaRPr lang="en-GB" altLang="es-ES" sz="1300">
              <a:solidFill>
                <a:schemeClr val="bg1">
                  <a:lumMod val="50000"/>
                </a:schemeClr>
              </a:solidFill>
            </a:endParaRPr>
          </a:p>
        </p:txBody>
      </p:sp>
      <p:sp>
        <p:nvSpPr>
          <p:cNvPr id="41" name="Freeform 250">
            <a:extLst>
              <a:ext uri="{FF2B5EF4-FFF2-40B4-BE49-F238E27FC236}">
                <a16:creationId xmlns:a16="http://schemas.microsoft.com/office/drawing/2014/main" id="{797E49C8-4B20-45EF-968F-17BC4F94E8EC}"/>
              </a:ext>
            </a:extLst>
          </p:cNvPr>
          <p:cNvSpPr/>
          <p:nvPr/>
        </p:nvSpPr>
        <p:spPr bwMode="auto">
          <a:xfrm>
            <a:off x="7362771" y="3187848"/>
            <a:ext cx="217488" cy="401638"/>
          </a:xfrm>
          <a:custGeom>
            <a:avLst/>
            <a:gdLst>
              <a:gd name="T0" fmla="*/ 57 w 137"/>
              <a:gd name="T1" fmla="*/ 0 h 253"/>
              <a:gd name="T2" fmla="*/ 124 w 137"/>
              <a:gd name="T3" fmla="*/ 0 h 253"/>
              <a:gd name="T4" fmla="*/ 124 w 137"/>
              <a:gd name="T5" fmla="*/ 39 h 253"/>
              <a:gd name="T6" fmla="*/ 111 w 137"/>
              <a:gd name="T7" fmla="*/ 39 h 253"/>
              <a:gd name="T8" fmla="*/ 137 w 137"/>
              <a:gd name="T9" fmla="*/ 208 h 253"/>
              <a:gd name="T10" fmla="*/ 93 w 137"/>
              <a:gd name="T11" fmla="*/ 253 h 253"/>
              <a:gd name="T12" fmla="*/ 44 w 137"/>
              <a:gd name="T13" fmla="*/ 210 h 253"/>
              <a:gd name="T14" fmla="*/ 60 w 137"/>
              <a:gd name="T15" fmla="*/ 117 h 253"/>
              <a:gd name="T16" fmla="*/ 11 w 137"/>
              <a:gd name="T17" fmla="*/ 159 h 253"/>
              <a:gd name="T18" fmla="*/ 0 w 137"/>
              <a:gd name="T19" fmla="*/ 142 h 253"/>
              <a:gd name="T20" fmla="*/ 66 w 137"/>
              <a:gd name="T21" fmla="*/ 71 h 253"/>
              <a:gd name="T22" fmla="*/ 71 w 137"/>
              <a:gd name="T23" fmla="*/ 39 h 253"/>
              <a:gd name="T24" fmla="*/ 57 w 137"/>
              <a:gd name="T25" fmla="*/ 39 h 253"/>
              <a:gd name="T26" fmla="*/ 57 w 137"/>
              <a:gd name="T27" fmla="*/ 0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7" h="253">
                <a:moveTo>
                  <a:pt x="57" y="0"/>
                </a:moveTo>
                <a:lnTo>
                  <a:pt x="124" y="0"/>
                </a:lnTo>
                <a:lnTo>
                  <a:pt x="124" y="39"/>
                </a:lnTo>
                <a:lnTo>
                  <a:pt x="111" y="39"/>
                </a:lnTo>
                <a:lnTo>
                  <a:pt x="137" y="208"/>
                </a:lnTo>
                <a:lnTo>
                  <a:pt x="93" y="253"/>
                </a:lnTo>
                <a:lnTo>
                  <a:pt x="44" y="210"/>
                </a:lnTo>
                <a:lnTo>
                  <a:pt x="60" y="117"/>
                </a:lnTo>
                <a:lnTo>
                  <a:pt x="11" y="159"/>
                </a:lnTo>
                <a:lnTo>
                  <a:pt x="0" y="142"/>
                </a:lnTo>
                <a:lnTo>
                  <a:pt x="66" y="71"/>
                </a:lnTo>
                <a:lnTo>
                  <a:pt x="71" y="39"/>
                </a:lnTo>
                <a:lnTo>
                  <a:pt x="57" y="39"/>
                </a:lnTo>
                <a:lnTo>
                  <a:pt x="57"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50000"/>
                </a:schemeClr>
              </a:solidFill>
            </a:endParaRPr>
          </a:p>
        </p:txBody>
      </p:sp>
      <p:sp>
        <p:nvSpPr>
          <p:cNvPr id="42" name="Freeform 277">
            <a:extLst>
              <a:ext uri="{FF2B5EF4-FFF2-40B4-BE49-F238E27FC236}">
                <a16:creationId xmlns:a16="http://schemas.microsoft.com/office/drawing/2014/main" id="{81992461-1FCD-4F0C-929D-D07529ED09DE}"/>
              </a:ext>
            </a:extLst>
          </p:cNvPr>
          <p:cNvSpPr>
            <a:spLocks noEditPoints="1"/>
          </p:cNvSpPr>
          <p:nvPr/>
        </p:nvSpPr>
        <p:spPr bwMode="auto">
          <a:xfrm>
            <a:off x="4477108" y="3338223"/>
            <a:ext cx="271463" cy="373063"/>
          </a:xfrm>
          <a:custGeom>
            <a:avLst/>
            <a:gdLst>
              <a:gd name="T0" fmla="*/ 8 w 77"/>
              <a:gd name="T1" fmla="*/ 0 h 106"/>
              <a:gd name="T2" fmla="*/ 64 w 77"/>
              <a:gd name="T3" fmla="*/ 0 h 106"/>
              <a:gd name="T4" fmla="*/ 73 w 77"/>
              <a:gd name="T5" fmla="*/ 9 h 106"/>
              <a:gd name="T6" fmla="*/ 73 w 77"/>
              <a:gd name="T7" fmla="*/ 62 h 106"/>
              <a:gd name="T8" fmla="*/ 63 w 77"/>
              <a:gd name="T9" fmla="*/ 60 h 106"/>
              <a:gd name="T10" fmla="*/ 63 w 77"/>
              <a:gd name="T11" fmla="*/ 56 h 106"/>
              <a:gd name="T12" fmla="*/ 63 w 77"/>
              <a:gd name="T13" fmla="*/ 11 h 106"/>
              <a:gd name="T14" fmla="*/ 9 w 77"/>
              <a:gd name="T15" fmla="*/ 11 h 106"/>
              <a:gd name="T16" fmla="*/ 9 w 77"/>
              <a:gd name="T17" fmla="*/ 87 h 106"/>
              <a:gd name="T18" fmla="*/ 36 w 77"/>
              <a:gd name="T19" fmla="*/ 87 h 106"/>
              <a:gd name="T20" fmla="*/ 40 w 77"/>
              <a:gd name="T21" fmla="*/ 96 h 106"/>
              <a:gd name="T22" fmla="*/ 8 w 77"/>
              <a:gd name="T23" fmla="*/ 96 h 106"/>
              <a:gd name="T24" fmla="*/ 0 w 77"/>
              <a:gd name="T25" fmla="*/ 88 h 106"/>
              <a:gd name="T26" fmla="*/ 0 w 77"/>
              <a:gd name="T27" fmla="*/ 9 h 106"/>
              <a:gd name="T28" fmla="*/ 8 w 77"/>
              <a:gd name="T29" fmla="*/ 0 h 106"/>
              <a:gd name="T30" fmla="*/ 16 w 77"/>
              <a:gd name="T31" fmla="*/ 47 h 106"/>
              <a:gd name="T32" fmla="*/ 16 w 77"/>
              <a:gd name="T33" fmla="*/ 54 h 106"/>
              <a:gd name="T34" fmla="*/ 36 w 77"/>
              <a:gd name="T35" fmla="*/ 54 h 106"/>
              <a:gd name="T36" fmla="*/ 36 w 77"/>
              <a:gd name="T37" fmla="*/ 47 h 106"/>
              <a:gd name="T38" fmla="*/ 16 w 77"/>
              <a:gd name="T39" fmla="*/ 47 h 106"/>
              <a:gd name="T40" fmla="*/ 16 w 77"/>
              <a:gd name="T41" fmla="*/ 34 h 106"/>
              <a:gd name="T42" fmla="*/ 16 w 77"/>
              <a:gd name="T43" fmla="*/ 41 h 106"/>
              <a:gd name="T44" fmla="*/ 36 w 77"/>
              <a:gd name="T45" fmla="*/ 41 h 106"/>
              <a:gd name="T46" fmla="*/ 36 w 77"/>
              <a:gd name="T47" fmla="*/ 34 h 106"/>
              <a:gd name="T48" fmla="*/ 16 w 77"/>
              <a:gd name="T49" fmla="*/ 34 h 106"/>
              <a:gd name="T50" fmla="*/ 16 w 77"/>
              <a:gd name="T51" fmla="*/ 21 h 106"/>
              <a:gd name="T52" fmla="*/ 16 w 77"/>
              <a:gd name="T53" fmla="*/ 28 h 106"/>
              <a:gd name="T54" fmla="*/ 55 w 77"/>
              <a:gd name="T55" fmla="*/ 28 h 106"/>
              <a:gd name="T56" fmla="*/ 55 w 77"/>
              <a:gd name="T57" fmla="*/ 21 h 106"/>
              <a:gd name="T58" fmla="*/ 16 w 77"/>
              <a:gd name="T59" fmla="*/ 21 h 106"/>
              <a:gd name="T60" fmla="*/ 47 w 77"/>
              <a:gd name="T61" fmla="*/ 42 h 106"/>
              <a:gd name="T62" fmla="*/ 45 w 77"/>
              <a:gd name="T63" fmla="*/ 70 h 106"/>
              <a:gd name="T64" fmla="*/ 43 w 77"/>
              <a:gd name="T65" fmla="*/ 69 h 106"/>
              <a:gd name="T66" fmla="*/ 39 w 77"/>
              <a:gd name="T67" fmla="*/ 71 h 106"/>
              <a:gd name="T68" fmla="*/ 38 w 77"/>
              <a:gd name="T69" fmla="*/ 74 h 106"/>
              <a:gd name="T70" fmla="*/ 48 w 77"/>
              <a:gd name="T71" fmla="*/ 98 h 106"/>
              <a:gd name="T72" fmla="*/ 48 w 77"/>
              <a:gd name="T73" fmla="*/ 106 h 106"/>
              <a:gd name="T74" fmla="*/ 71 w 77"/>
              <a:gd name="T75" fmla="*/ 106 h 106"/>
              <a:gd name="T76" fmla="*/ 71 w 77"/>
              <a:gd name="T77" fmla="*/ 97 h 106"/>
              <a:gd name="T78" fmla="*/ 77 w 77"/>
              <a:gd name="T79" fmla="*/ 73 h 106"/>
              <a:gd name="T80" fmla="*/ 76 w 77"/>
              <a:gd name="T81" fmla="*/ 69 h 106"/>
              <a:gd name="T82" fmla="*/ 71 w 77"/>
              <a:gd name="T83" fmla="*/ 68 h 106"/>
              <a:gd name="T84" fmla="*/ 69 w 77"/>
              <a:gd name="T85" fmla="*/ 70 h 106"/>
              <a:gd name="T86" fmla="*/ 68 w 77"/>
              <a:gd name="T87" fmla="*/ 68 h 106"/>
              <a:gd name="T88" fmla="*/ 64 w 77"/>
              <a:gd name="T89" fmla="*/ 67 h 106"/>
              <a:gd name="T90" fmla="*/ 62 w 77"/>
              <a:gd name="T91" fmla="*/ 68 h 106"/>
              <a:gd name="T92" fmla="*/ 61 w 77"/>
              <a:gd name="T93" fmla="*/ 66 h 106"/>
              <a:gd name="T94" fmla="*/ 57 w 77"/>
              <a:gd name="T95" fmla="*/ 66 h 106"/>
              <a:gd name="T96" fmla="*/ 55 w 77"/>
              <a:gd name="T97" fmla="*/ 41 h 106"/>
              <a:gd name="T98" fmla="*/ 47 w 77"/>
              <a:gd name="T99" fmla="*/ 42 h 106"/>
              <a:gd name="T100" fmla="*/ 25 w 77"/>
              <a:gd name="T101" fmla="*/ 4 h 106"/>
              <a:gd name="T102" fmla="*/ 25 w 77"/>
              <a:gd name="T103" fmla="*/ 7 h 106"/>
              <a:gd name="T104" fmla="*/ 47 w 77"/>
              <a:gd name="T105" fmla="*/ 7 h 106"/>
              <a:gd name="T106" fmla="*/ 47 w 77"/>
              <a:gd name="T107" fmla="*/ 4 h 106"/>
              <a:gd name="T108" fmla="*/ 25 w 77"/>
              <a:gd name="T109" fmla="*/ 4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7" h="105">
                <a:moveTo>
                  <a:pt x="8" y="0"/>
                </a:moveTo>
                <a:cubicBezTo>
                  <a:pt x="64" y="0"/>
                  <a:pt x="64" y="0"/>
                  <a:pt x="64" y="0"/>
                </a:cubicBezTo>
                <a:cubicBezTo>
                  <a:pt x="69" y="0"/>
                  <a:pt x="73" y="4"/>
                  <a:pt x="73" y="9"/>
                </a:cubicBezTo>
                <a:cubicBezTo>
                  <a:pt x="73" y="62"/>
                  <a:pt x="73" y="62"/>
                  <a:pt x="73" y="62"/>
                </a:cubicBezTo>
                <a:cubicBezTo>
                  <a:pt x="63" y="60"/>
                  <a:pt x="63" y="60"/>
                  <a:pt x="63" y="60"/>
                </a:cubicBezTo>
                <a:cubicBezTo>
                  <a:pt x="63" y="56"/>
                  <a:pt x="63" y="56"/>
                  <a:pt x="63" y="56"/>
                </a:cubicBezTo>
                <a:cubicBezTo>
                  <a:pt x="63" y="11"/>
                  <a:pt x="63" y="11"/>
                  <a:pt x="63" y="11"/>
                </a:cubicBezTo>
                <a:cubicBezTo>
                  <a:pt x="9" y="11"/>
                  <a:pt x="9" y="11"/>
                  <a:pt x="9" y="11"/>
                </a:cubicBezTo>
                <a:cubicBezTo>
                  <a:pt x="9" y="87"/>
                  <a:pt x="9" y="87"/>
                  <a:pt x="9" y="87"/>
                </a:cubicBezTo>
                <a:cubicBezTo>
                  <a:pt x="36" y="87"/>
                  <a:pt x="36" y="87"/>
                  <a:pt x="36" y="87"/>
                </a:cubicBezTo>
                <a:cubicBezTo>
                  <a:pt x="40" y="96"/>
                  <a:pt x="40" y="96"/>
                  <a:pt x="40" y="96"/>
                </a:cubicBezTo>
                <a:cubicBezTo>
                  <a:pt x="8" y="96"/>
                  <a:pt x="8" y="96"/>
                  <a:pt x="8" y="96"/>
                </a:cubicBezTo>
                <a:cubicBezTo>
                  <a:pt x="4" y="96"/>
                  <a:pt x="0" y="93"/>
                  <a:pt x="0" y="88"/>
                </a:cubicBezTo>
                <a:cubicBezTo>
                  <a:pt x="0" y="9"/>
                  <a:pt x="0" y="9"/>
                  <a:pt x="0" y="9"/>
                </a:cubicBezTo>
                <a:cubicBezTo>
                  <a:pt x="0" y="4"/>
                  <a:pt x="4" y="0"/>
                  <a:pt x="8" y="0"/>
                </a:cubicBezTo>
                <a:close/>
                <a:moveTo>
                  <a:pt x="16" y="47"/>
                </a:moveTo>
                <a:cubicBezTo>
                  <a:pt x="16" y="54"/>
                  <a:pt x="16" y="54"/>
                  <a:pt x="16" y="54"/>
                </a:cubicBezTo>
                <a:cubicBezTo>
                  <a:pt x="36" y="54"/>
                  <a:pt x="36" y="54"/>
                  <a:pt x="36" y="54"/>
                </a:cubicBezTo>
                <a:cubicBezTo>
                  <a:pt x="36" y="47"/>
                  <a:pt x="36" y="47"/>
                  <a:pt x="36" y="47"/>
                </a:cubicBezTo>
                <a:cubicBezTo>
                  <a:pt x="16" y="47"/>
                  <a:pt x="16" y="47"/>
                  <a:pt x="16" y="47"/>
                </a:cubicBezTo>
                <a:close/>
                <a:moveTo>
                  <a:pt x="16" y="34"/>
                </a:moveTo>
                <a:cubicBezTo>
                  <a:pt x="16" y="41"/>
                  <a:pt x="16" y="41"/>
                  <a:pt x="16" y="41"/>
                </a:cubicBezTo>
                <a:cubicBezTo>
                  <a:pt x="36" y="41"/>
                  <a:pt x="36" y="41"/>
                  <a:pt x="36" y="41"/>
                </a:cubicBezTo>
                <a:cubicBezTo>
                  <a:pt x="36" y="34"/>
                  <a:pt x="36" y="34"/>
                  <a:pt x="36" y="34"/>
                </a:cubicBezTo>
                <a:cubicBezTo>
                  <a:pt x="16" y="34"/>
                  <a:pt x="16" y="34"/>
                  <a:pt x="16" y="34"/>
                </a:cubicBezTo>
                <a:close/>
                <a:moveTo>
                  <a:pt x="16" y="21"/>
                </a:moveTo>
                <a:cubicBezTo>
                  <a:pt x="16" y="28"/>
                  <a:pt x="16" y="28"/>
                  <a:pt x="16" y="28"/>
                </a:cubicBezTo>
                <a:cubicBezTo>
                  <a:pt x="55" y="28"/>
                  <a:pt x="55" y="28"/>
                  <a:pt x="55" y="28"/>
                </a:cubicBezTo>
                <a:cubicBezTo>
                  <a:pt x="55" y="21"/>
                  <a:pt x="55" y="21"/>
                  <a:pt x="55" y="21"/>
                </a:cubicBezTo>
                <a:cubicBezTo>
                  <a:pt x="16" y="21"/>
                  <a:pt x="16" y="21"/>
                  <a:pt x="16" y="21"/>
                </a:cubicBezTo>
                <a:close/>
                <a:moveTo>
                  <a:pt x="47" y="42"/>
                </a:moveTo>
                <a:cubicBezTo>
                  <a:pt x="45" y="70"/>
                  <a:pt x="45" y="70"/>
                  <a:pt x="45" y="70"/>
                </a:cubicBezTo>
                <a:cubicBezTo>
                  <a:pt x="43" y="69"/>
                  <a:pt x="43" y="69"/>
                  <a:pt x="43" y="69"/>
                </a:cubicBezTo>
                <a:cubicBezTo>
                  <a:pt x="39" y="71"/>
                  <a:pt x="39" y="71"/>
                  <a:pt x="39" y="71"/>
                </a:cubicBezTo>
                <a:cubicBezTo>
                  <a:pt x="38" y="74"/>
                  <a:pt x="38" y="74"/>
                  <a:pt x="38" y="74"/>
                </a:cubicBezTo>
                <a:cubicBezTo>
                  <a:pt x="48" y="98"/>
                  <a:pt x="48" y="98"/>
                  <a:pt x="48" y="98"/>
                </a:cubicBezTo>
                <a:cubicBezTo>
                  <a:pt x="48" y="106"/>
                  <a:pt x="48" y="106"/>
                  <a:pt x="48" y="106"/>
                </a:cubicBezTo>
                <a:cubicBezTo>
                  <a:pt x="71" y="106"/>
                  <a:pt x="71" y="106"/>
                  <a:pt x="71" y="106"/>
                </a:cubicBezTo>
                <a:cubicBezTo>
                  <a:pt x="71" y="97"/>
                  <a:pt x="71" y="97"/>
                  <a:pt x="71" y="97"/>
                </a:cubicBezTo>
                <a:cubicBezTo>
                  <a:pt x="77" y="73"/>
                  <a:pt x="77" y="73"/>
                  <a:pt x="77" y="73"/>
                </a:cubicBezTo>
                <a:cubicBezTo>
                  <a:pt x="76" y="69"/>
                  <a:pt x="76" y="69"/>
                  <a:pt x="76" y="69"/>
                </a:cubicBezTo>
                <a:cubicBezTo>
                  <a:pt x="71" y="68"/>
                  <a:pt x="71" y="68"/>
                  <a:pt x="71" y="68"/>
                </a:cubicBezTo>
                <a:cubicBezTo>
                  <a:pt x="69" y="70"/>
                  <a:pt x="69" y="70"/>
                  <a:pt x="69" y="70"/>
                </a:cubicBezTo>
                <a:cubicBezTo>
                  <a:pt x="68" y="68"/>
                  <a:pt x="68" y="68"/>
                  <a:pt x="68" y="68"/>
                </a:cubicBezTo>
                <a:cubicBezTo>
                  <a:pt x="64" y="67"/>
                  <a:pt x="64" y="67"/>
                  <a:pt x="64" y="67"/>
                </a:cubicBezTo>
                <a:cubicBezTo>
                  <a:pt x="62" y="68"/>
                  <a:pt x="62" y="68"/>
                  <a:pt x="62" y="68"/>
                </a:cubicBezTo>
                <a:cubicBezTo>
                  <a:pt x="61" y="66"/>
                  <a:pt x="61" y="66"/>
                  <a:pt x="61" y="66"/>
                </a:cubicBezTo>
                <a:cubicBezTo>
                  <a:pt x="57" y="66"/>
                  <a:pt x="57" y="66"/>
                  <a:pt x="57" y="66"/>
                </a:cubicBezTo>
                <a:cubicBezTo>
                  <a:pt x="55" y="41"/>
                  <a:pt x="55" y="41"/>
                  <a:pt x="55" y="41"/>
                </a:cubicBezTo>
                <a:cubicBezTo>
                  <a:pt x="47" y="42"/>
                  <a:pt x="47" y="42"/>
                  <a:pt x="47" y="42"/>
                </a:cubicBezTo>
                <a:close/>
                <a:moveTo>
                  <a:pt x="25" y="4"/>
                </a:moveTo>
                <a:cubicBezTo>
                  <a:pt x="25" y="7"/>
                  <a:pt x="25" y="7"/>
                  <a:pt x="25" y="7"/>
                </a:cubicBezTo>
                <a:cubicBezTo>
                  <a:pt x="47" y="7"/>
                  <a:pt x="47" y="7"/>
                  <a:pt x="47" y="7"/>
                </a:cubicBezTo>
                <a:cubicBezTo>
                  <a:pt x="47" y="4"/>
                  <a:pt x="47" y="4"/>
                  <a:pt x="47" y="4"/>
                </a:cubicBezTo>
                <a:lnTo>
                  <a:pt x="25" y="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50000"/>
                </a:schemeClr>
              </a:solidFill>
            </a:endParaRPr>
          </a:p>
        </p:txBody>
      </p:sp>
      <p:sp>
        <p:nvSpPr>
          <p:cNvPr id="43" name="Freeform 283">
            <a:extLst>
              <a:ext uri="{FF2B5EF4-FFF2-40B4-BE49-F238E27FC236}">
                <a16:creationId xmlns:a16="http://schemas.microsoft.com/office/drawing/2014/main" id="{43A6B61C-D56B-42D0-9BDF-EC829C20882B}"/>
              </a:ext>
            </a:extLst>
          </p:cNvPr>
          <p:cNvSpPr>
            <a:spLocks noEditPoints="1"/>
          </p:cNvSpPr>
          <p:nvPr/>
        </p:nvSpPr>
        <p:spPr bwMode="auto">
          <a:xfrm>
            <a:off x="5763921" y="3170831"/>
            <a:ext cx="333375" cy="422275"/>
          </a:xfrm>
          <a:custGeom>
            <a:avLst/>
            <a:gdLst>
              <a:gd name="T0" fmla="*/ 41 w 95"/>
              <a:gd name="T1" fmla="*/ 0 h 120"/>
              <a:gd name="T2" fmla="*/ 29 w 95"/>
              <a:gd name="T3" fmla="*/ 7 h 120"/>
              <a:gd name="T4" fmla="*/ 29 w 95"/>
              <a:gd name="T5" fmla="*/ 7 h 120"/>
              <a:gd name="T6" fmla="*/ 14 w 95"/>
              <a:gd name="T7" fmla="*/ 1 h 120"/>
              <a:gd name="T8" fmla="*/ 3 w 95"/>
              <a:gd name="T9" fmla="*/ 8 h 120"/>
              <a:gd name="T10" fmla="*/ 0 w 95"/>
              <a:gd name="T11" fmla="*/ 21 h 120"/>
              <a:gd name="T12" fmla="*/ 3 w 95"/>
              <a:gd name="T13" fmla="*/ 34 h 120"/>
              <a:gd name="T14" fmla="*/ 14 w 95"/>
              <a:gd name="T15" fmla="*/ 40 h 120"/>
              <a:gd name="T16" fmla="*/ 31 w 95"/>
              <a:gd name="T17" fmla="*/ 37 h 120"/>
              <a:gd name="T18" fmla="*/ 41 w 95"/>
              <a:gd name="T19" fmla="*/ 41 h 120"/>
              <a:gd name="T20" fmla="*/ 43 w 95"/>
              <a:gd name="T21" fmla="*/ 41 h 120"/>
              <a:gd name="T22" fmla="*/ 57 w 95"/>
              <a:gd name="T23" fmla="*/ 56 h 120"/>
              <a:gd name="T24" fmla="*/ 68 w 95"/>
              <a:gd name="T25" fmla="*/ 58 h 120"/>
              <a:gd name="T26" fmla="*/ 66 w 95"/>
              <a:gd name="T27" fmla="*/ 78 h 120"/>
              <a:gd name="T28" fmla="*/ 65 w 95"/>
              <a:gd name="T29" fmla="*/ 120 h 120"/>
              <a:gd name="T30" fmla="*/ 75 w 95"/>
              <a:gd name="T31" fmla="*/ 120 h 120"/>
              <a:gd name="T32" fmla="*/ 77 w 95"/>
              <a:gd name="T33" fmla="*/ 84 h 120"/>
              <a:gd name="T34" fmla="*/ 82 w 95"/>
              <a:gd name="T35" fmla="*/ 84 h 120"/>
              <a:gd name="T36" fmla="*/ 84 w 95"/>
              <a:gd name="T37" fmla="*/ 120 h 120"/>
              <a:gd name="T38" fmla="*/ 95 w 95"/>
              <a:gd name="T39" fmla="*/ 120 h 120"/>
              <a:gd name="T40" fmla="*/ 92 w 95"/>
              <a:gd name="T41" fmla="*/ 78 h 120"/>
              <a:gd name="T42" fmla="*/ 94 w 95"/>
              <a:gd name="T43" fmla="*/ 41 h 120"/>
              <a:gd name="T44" fmla="*/ 74 w 95"/>
              <a:gd name="T45" fmla="*/ 41 h 120"/>
              <a:gd name="T46" fmla="*/ 70 w 95"/>
              <a:gd name="T47" fmla="*/ 35 h 120"/>
              <a:gd name="T48" fmla="*/ 71 w 95"/>
              <a:gd name="T49" fmla="*/ 35 h 120"/>
              <a:gd name="T50" fmla="*/ 79 w 95"/>
              <a:gd name="T51" fmla="*/ 38 h 120"/>
              <a:gd name="T52" fmla="*/ 91 w 95"/>
              <a:gd name="T53" fmla="*/ 26 h 120"/>
              <a:gd name="T54" fmla="*/ 79 w 95"/>
              <a:gd name="T55" fmla="*/ 14 h 120"/>
              <a:gd name="T56" fmla="*/ 71 w 95"/>
              <a:gd name="T57" fmla="*/ 18 h 120"/>
              <a:gd name="T58" fmla="*/ 48 w 95"/>
              <a:gd name="T59" fmla="*/ 2 h 120"/>
              <a:gd name="T60" fmla="*/ 41 w 95"/>
              <a:gd name="T61" fmla="*/ 0 h 120"/>
              <a:gd name="T62" fmla="*/ 65 w 95"/>
              <a:gd name="T63" fmla="*/ 43 h 120"/>
              <a:gd name="T64" fmla="*/ 58 w 95"/>
              <a:gd name="T65" fmla="*/ 46 h 120"/>
              <a:gd name="T66" fmla="*/ 51 w 95"/>
              <a:gd name="T67" fmla="*/ 39 h 120"/>
              <a:gd name="T68" fmla="*/ 62 w 95"/>
              <a:gd name="T69" fmla="*/ 37 h 120"/>
              <a:gd name="T70" fmla="*/ 65 w 95"/>
              <a:gd name="T71" fmla="*/ 43 h 120"/>
              <a:gd name="T72" fmla="*/ 10 w 95"/>
              <a:gd name="T73" fmla="*/ 12 h 120"/>
              <a:gd name="T74" fmla="*/ 14 w 95"/>
              <a:gd name="T75" fmla="*/ 9 h 120"/>
              <a:gd name="T76" fmla="*/ 18 w 95"/>
              <a:gd name="T77" fmla="*/ 12 h 120"/>
              <a:gd name="T78" fmla="*/ 21 w 95"/>
              <a:gd name="T79" fmla="*/ 21 h 120"/>
              <a:gd name="T80" fmla="*/ 18 w 95"/>
              <a:gd name="T81" fmla="*/ 30 h 120"/>
              <a:gd name="T82" fmla="*/ 14 w 95"/>
              <a:gd name="T83" fmla="*/ 32 h 120"/>
              <a:gd name="T84" fmla="*/ 10 w 95"/>
              <a:gd name="T85" fmla="*/ 30 h 120"/>
              <a:gd name="T86" fmla="*/ 7 w 95"/>
              <a:gd name="T87" fmla="*/ 21 h 120"/>
              <a:gd name="T88" fmla="*/ 10 w 95"/>
              <a:gd name="T89" fmla="*/ 12 h 120"/>
              <a:gd name="T90" fmla="*/ 35 w 95"/>
              <a:gd name="T91" fmla="*/ 11 h 120"/>
              <a:gd name="T92" fmla="*/ 41 w 95"/>
              <a:gd name="T93" fmla="*/ 8 h 120"/>
              <a:gd name="T94" fmla="*/ 47 w 95"/>
              <a:gd name="T95" fmla="*/ 11 h 120"/>
              <a:gd name="T96" fmla="*/ 50 w 95"/>
              <a:gd name="T97" fmla="*/ 21 h 120"/>
              <a:gd name="T98" fmla="*/ 47 w 95"/>
              <a:gd name="T99" fmla="*/ 30 h 120"/>
              <a:gd name="T100" fmla="*/ 41 w 95"/>
              <a:gd name="T101" fmla="*/ 34 h 120"/>
              <a:gd name="T102" fmla="*/ 35 w 95"/>
              <a:gd name="T103" fmla="*/ 30 h 120"/>
              <a:gd name="T104" fmla="*/ 33 w 95"/>
              <a:gd name="T105" fmla="*/ 21 h 120"/>
              <a:gd name="T106" fmla="*/ 35 w 95"/>
              <a:gd name="T107" fmla="*/ 11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5" h="120">
                <a:moveTo>
                  <a:pt x="41" y="0"/>
                </a:moveTo>
                <a:cubicBezTo>
                  <a:pt x="37" y="0"/>
                  <a:pt x="32" y="2"/>
                  <a:pt x="29" y="7"/>
                </a:cubicBezTo>
                <a:cubicBezTo>
                  <a:pt x="29" y="7"/>
                  <a:pt x="29" y="7"/>
                  <a:pt x="29" y="7"/>
                </a:cubicBezTo>
                <a:cubicBezTo>
                  <a:pt x="25" y="6"/>
                  <a:pt x="18" y="1"/>
                  <a:pt x="14" y="1"/>
                </a:cubicBezTo>
                <a:cubicBezTo>
                  <a:pt x="10" y="1"/>
                  <a:pt x="6" y="4"/>
                  <a:pt x="3" y="8"/>
                </a:cubicBezTo>
                <a:cubicBezTo>
                  <a:pt x="1" y="11"/>
                  <a:pt x="0" y="16"/>
                  <a:pt x="0" y="21"/>
                </a:cubicBezTo>
                <a:cubicBezTo>
                  <a:pt x="0" y="26"/>
                  <a:pt x="1" y="30"/>
                  <a:pt x="3" y="34"/>
                </a:cubicBezTo>
                <a:cubicBezTo>
                  <a:pt x="6" y="38"/>
                  <a:pt x="10" y="40"/>
                  <a:pt x="14" y="40"/>
                </a:cubicBezTo>
                <a:cubicBezTo>
                  <a:pt x="18" y="40"/>
                  <a:pt x="27" y="38"/>
                  <a:pt x="31" y="37"/>
                </a:cubicBezTo>
                <a:cubicBezTo>
                  <a:pt x="34" y="40"/>
                  <a:pt x="38" y="41"/>
                  <a:pt x="41" y="41"/>
                </a:cubicBezTo>
                <a:cubicBezTo>
                  <a:pt x="42" y="41"/>
                  <a:pt x="43" y="41"/>
                  <a:pt x="43" y="41"/>
                </a:cubicBezTo>
                <a:cubicBezTo>
                  <a:pt x="57" y="56"/>
                  <a:pt x="57" y="56"/>
                  <a:pt x="57" y="56"/>
                </a:cubicBezTo>
                <a:cubicBezTo>
                  <a:pt x="68" y="58"/>
                  <a:pt x="68" y="58"/>
                  <a:pt x="68" y="58"/>
                </a:cubicBezTo>
                <a:cubicBezTo>
                  <a:pt x="66" y="78"/>
                  <a:pt x="66" y="78"/>
                  <a:pt x="66" y="78"/>
                </a:cubicBezTo>
                <a:cubicBezTo>
                  <a:pt x="65" y="120"/>
                  <a:pt x="65" y="120"/>
                  <a:pt x="65" y="120"/>
                </a:cubicBezTo>
                <a:cubicBezTo>
                  <a:pt x="75" y="120"/>
                  <a:pt x="75" y="120"/>
                  <a:pt x="75" y="120"/>
                </a:cubicBezTo>
                <a:cubicBezTo>
                  <a:pt x="77" y="84"/>
                  <a:pt x="77" y="84"/>
                  <a:pt x="77" y="84"/>
                </a:cubicBezTo>
                <a:cubicBezTo>
                  <a:pt x="82" y="84"/>
                  <a:pt x="82" y="84"/>
                  <a:pt x="82" y="84"/>
                </a:cubicBezTo>
                <a:cubicBezTo>
                  <a:pt x="84" y="120"/>
                  <a:pt x="84" y="120"/>
                  <a:pt x="84" y="120"/>
                </a:cubicBezTo>
                <a:cubicBezTo>
                  <a:pt x="95" y="120"/>
                  <a:pt x="95" y="120"/>
                  <a:pt x="95" y="120"/>
                </a:cubicBezTo>
                <a:cubicBezTo>
                  <a:pt x="92" y="78"/>
                  <a:pt x="92" y="78"/>
                  <a:pt x="92" y="78"/>
                </a:cubicBezTo>
                <a:cubicBezTo>
                  <a:pt x="94" y="41"/>
                  <a:pt x="94" y="41"/>
                  <a:pt x="94" y="41"/>
                </a:cubicBezTo>
                <a:cubicBezTo>
                  <a:pt x="74" y="41"/>
                  <a:pt x="74" y="41"/>
                  <a:pt x="74" y="41"/>
                </a:cubicBezTo>
                <a:cubicBezTo>
                  <a:pt x="70" y="35"/>
                  <a:pt x="70" y="35"/>
                  <a:pt x="70" y="35"/>
                </a:cubicBezTo>
                <a:cubicBezTo>
                  <a:pt x="71" y="35"/>
                  <a:pt x="71" y="35"/>
                  <a:pt x="71" y="35"/>
                </a:cubicBezTo>
                <a:cubicBezTo>
                  <a:pt x="73" y="37"/>
                  <a:pt x="76" y="38"/>
                  <a:pt x="79" y="38"/>
                </a:cubicBezTo>
                <a:cubicBezTo>
                  <a:pt x="86" y="38"/>
                  <a:pt x="91" y="33"/>
                  <a:pt x="91" y="26"/>
                </a:cubicBezTo>
                <a:cubicBezTo>
                  <a:pt x="91" y="19"/>
                  <a:pt x="86" y="14"/>
                  <a:pt x="79" y="14"/>
                </a:cubicBezTo>
                <a:cubicBezTo>
                  <a:pt x="76" y="14"/>
                  <a:pt x="73" y="15"/>
                  <a:pt x="71" y="18"/>
                </a:cubicBezTo>
                <a:cubicBezTo>
                  <a:pt x="48" y="2"/>
                  <a:pt x="48" y="2"/>
                  <a:pt x="48" y="2"/>
                </a:cubicBezTo>
                <a:cubicBezTo>
                  <a:pt x="46" y="1"/>
                  <a:pt x="44" y="0"/>
                  <a:pt x="41" y="0"/>
                </a:cubicBezTo>
                <a:close/>
                <a:moveTo>
                  <a:pt x="65" y="43"/>
                </a:moveTo>
                <a:cubicBezTo>
                  <a:pt x="58" y="46"/>
                  <a:pt x="58" y="46"/>
                  <a:pt x="58" y="46"/>
                </a:cubicBezTo>
                <a:cubicBezTo>
                  <a:pt x="51" y="39"/>
                  <a:pt x="51" y="39"/>
                  <a:pt x="51" y="39"/>
                </a:cubicBezTo>
                <a:cubicBezTo>
                  <a:pt x="62" y="37"/>
                  <a:pt x="62" y="37"/>
                  <a:pt x="62" y="37"/>
                </a:cubicBezTo>
                <a:cubicBezTo>
                  <a:pt x="65" y="43"/>
                  <a:pt x="65" y="43"/>
                  <a:pt x="65" y="43"/>
                </a:cubicBezTo>
                <a:close/>
                <a:moveTo>
                  <a:pt x="10" y="12"/>
                </a:moveTo>
                <a:cubicBezTo>
                  <a:pt x="11" y="10"/>
                  <a:pt x="12" y="9"/>
                  <a:pt x="14" y="9"/>
                </a:cubicBezTo>
                <a:cubicBezTo>
                  <a:pt x="16" y="9"/>
                  <a:pt x="17" y="10"/>
                  <a:pt x="18" y="12"/>
                </a:cubicBezTo>
                <a:cubicBezTo>
                  <a:pt x="20" y="14"/>
                  <a:pt x="21" y="17"/>
                  <a:pt x="21" y="21"/>
                </a:cubicBezTo>
                <a:cubicBezTo>
                  <a:pt x="21" y="24"/>
                  <a:pt x="20" y="27"/>
                  <a:pt x="18" y="30"/>
                </a:cubicBezTo>
                <a:cubicBezTo>
                  <a:pt x="17" y="31"/>
                  <a:pt x="16" y="32"/>
                  <a:pt x="14" y="32"/>
                </a:cubicBezTo>
                <a:cubicBezTo>
                  <a:pt x="12" y="32"/>
                  <a:pt x="11" y="31"/>
                  <a:pt x="10" y="30"/>
                </a:cubicBezTo>
                <a:cubicBezTo>
                  <a:pt x="8" y="27"/>
                  <a:pt x="7" y="24"/>
                  <a:pt x="7" y="21"/>
                </a:cubicBezTo>
                <a:cubicBezTo>
                  <a:pt x="7" y="17"/>
                  <a:pt x="8" y="14"/>
                  <a:pt x="10" y="12"/>
                </a:cubicBezTo>
                <a:close/>
                <a:moveTo>
                  <a:pt x="35" y="11"/>
                </a:moveTo>
                <a:cubicBezTo>
                  <a:pt x="37" y="9"/>
                  <a:pt x="39" y="8"/>
                  <a:pt x="41" y="8"/>
                </a:cubicBezTo>
                <a:cubicBezTo>
                  <a:pt x="43" y="8"/>
                  <a:pt x="45" y="9"/>
                  <a:pt x="47" y="11"/>
                </a:cubicBezTo>
                <a:cubicBezTo>
                  <a:pt x="49" y="13"/>
                  <a:pt x="50" y="17"/>
                  <a:pt x="50" y="21"/>
                </a:cubicBezTo>
                <a:cubicBezTo>
                  <a:pt x="50" y="24"/>
                  <a:pt x="49" y="28"/>
                  <a:pt x="47" y="30"/>
                </a:cubicBezTo>
                <a:cubicBezTo>
                  <a:pt x="45" y="32"/>
                  <a:pt x="43" y="34"/>
                  <a:pt x="41" y="34"/>
                </a:cubicBezTo>
                <a:cubicBezTo>
                  <a:pt x="39" y="34"/>
                  <a:pt x="37" y="32"/>
                  <a:pt x="35" y="30"/>
                </a:cubicBezTo>
                <a:cubicBezTo>
                  <a:pt x="34" y="28"/>
                  <a:pt x="33" y="24"/>
                  <a:pt x="33" y="21"/>
                </a:cubicBezTo>
                <a:cubicBezTo>
                  <a:pt x="33" y="17"/>
                  <a:pt x="34" y="13"/>
                  <a:pt x="35" y="1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50000"/>
                </a:schemeClr>
              </a:solidFill>
            </a:endParaRPr>
          </a:p>
        </p:txBody>
      </p:sp>
      <p:sp>
        <p:nvSpPr>
          <p:cNvPr id="44" name="Freeform 288">
            <a:extLst>
              <a:ext uri="{FF2B5EF4-FFF2-40B4-BE49-F238E27FC236}">
                <a16:creationId xmlns:a16="http://schemas.microsoft.com/office/drawing/2014/main" id="{02A81731-F4FF-46E2-A272-4870162170FE}"/>
              </a:ext>
            </a:extLst>
          </p:cNvPr>
          <p:cNvSpPr>
            <a:spLocks noEditPoints="1"/>
          </p:cNvSpPr>
          <p:nvPr/>
        </p:nvSpPr>
        <p:spPr bwMode="auto">
          <a:xfrm>
            <a:off x="6601815" y="1838351"/>
            <a:ext cx="384175" cy="366713"/>
          </a:xfrm>
          <a:custGeom>
            <a:avLst/>
            <a:gdLst>
              <a:gd name="T0" fmla="*/ 86 w 109"/>
              <a:gd name="T1" fmla="*/ 10 h 104"/>
              <a:gd name="T2" fmla="*/ 94 w 109"/>
              <a:gd name="T3" fmla="*/ 46 h 104"/>
              <a:gd name="T4" fmla="*/ 83 w 109"/>
              <a:gd name="T5" fmla="*/ 58 h 104"/>
              <a:gd name="T6" fmla="*/ 82 w 109"/>
              <a:gd name="T7" fmla="*/ 53 h 104"/>
              <a:gd name="T8" fmla="*/ 85 w 109"/>
              <a:gd name="T9" fmla="*/ 47 h 104"/>
              <a:gd name="T10" fmla="*/ 77 w 109"/>
              <a:gd name="T11" fmla="*/ 51 h 104"/>
              <a:gd name="T12" fmla="*/ 38 w 109"/>
              <a:gd name="T13" fmla="*/ 47 h 104"/>
              <a:gd name="T14" fmla="*/ 39 w 109"/>
              <a:gd name="T15" fmla="*/ 51 h 104"/>
              <a:gd name="T16" fmla="*/ 28 w 109"/>
              <a:gd name="T17" fmla="*/ 34 h 104"/>
              <a:gd name="T18" fmla="*/ 62 w 109"/>
              <a:gd name="T19" fmla="*/ 0 h 104"/>
              <a:gd name="T20" fmla="*/ 37 w 109"/>
              <a:gd name="T21" fmla="*/ 103 h 104"/>
              <a:gd name="T22" fmla="*/ 88 w 109"/>
              <a:gd name="T23" fmla="*/ 84 h 104"/>
              <a:gd name="T24" fmla="*/ 98 w 109"/>
              <a:gd name="T25" fmla="*/ 51 h 104"/>
              <a:gd name="T26" fmla="*/ 49 w 109"/>
              <a:gd name="T27" fmla="*/ 67 h 104"/>
              <a:gd name="T28" fmla="*/ 77 w 109"/>
              <a:gd name="T29" fmla="*/ 58 h 104"/>
              <a:gd name="T30" fmla="*/ 90 w 109"/>
              <a:gd name="T31" fmla="*/ 35 h 104"/>
              <a:gd name="T32" fmla="*/ 79 w 109"/>
              <a:gd name="T33" fmla="*/ 43 h 104"/>
              <a:gd name="T34" fmla="*/ 90 w 109"/>
              <a:gd name="T35" fmla="*/ 35 h 104"/>
              <a:gd name="T36" fmla="*/ 64 w 109"/>
              <a:gd name="T37" fmla="*/ 35 h 104"/>
              <a:gd name="T38" fmla="*/ 73 w 109"/>
              <a:gd name="T39" fmla="*/ 45 h 104"/>
              <a:gd name="T40" fmla="*/ 59 w 109"/>
              <a:gd name="T41" fmla="*/ 35 h 104"/>
              <a:gd name="T42" fmla="*/ 51 w 109"/>
              <a:gd name="T43" fmla="*/ 45 h 104"/>
              <a:gd name="T44" fmla="*/ 59 w 109"/>
              <a:gd name="T45" fmla="*/ 35 h 104"/>
              <a:gd name="T46" fmla="*/ 34 w 109"/>
              <a:gd name="T47" fmla="*/ 35 h 104"/>
              <a:gd name="T48" fmla="*/ 44 w 109"/>
              <a:gd name="T49" fmla="*/ 43 h 104"/>
              <a:gd name="T50" fmla="*/ 35 w 109"/>
              <a:gd name="T51" fmla="*/ 30 h 104"/>
              <a:gd name="T52" fmla="*/ 44 w 109"/>
              <a:gd name="T53" fmla="*/ 24 h 104"/>
              <a:gd name="T54" fmla="*/ 35 w 109"/>
              <a:gd name="T55" fmla="*/ 30 h 104"/>
              <a:gd name="T56" fmla="*/ 59 w 109"/>
              <a:gd name="T57" fmla="*/ 30 h 104"/>
              <a:gd name="T58" fmla="*/ 51 w 109"/>
              <a:gd name="T59" fmla="*/ 22 h 104"/>
              <a:gd name="T60" fmla="*/ 64 w 109"/>
              <a:gd name="T61" fmla="*/ 30 h 104"/>
              <a:gd name="T62" fmla="*/ 73 w 109"/>
              <a:gd name="T63" fmla="*/ 22 h 104"/>
              <a:gd name="T64" fmla="*/ 64 w 109"/>
              <a:gd name="T65" fmla="*/ 30 h 104"/>
              <a:gd name="T66" fmla="*/ 89 w 109"/>
              <a:gd name="T67" fmla="*/ 30 h 104"/>
              <a:gd name="T68" fmla="*/ 79 w 109"/>
              <a:gd name="T69" fmla="*/ 24 h 104"/>
              <a:gd name="T70" fmla="*/ 64 w 109"/>
              <a:gd name="T71" fmla="*/ 6 h 104"/>
              <a:gd name="T72" fmla="*/ 71 w 109"/>
              <a:gd name="T73" fmla="*/ 16 h 104"/>
              <a:gd name="T74" fmla="*/ 64 w 109"/>
              <a:gd name="T75" fmla="*/ 6 h 104"/>
              <a:gd name="T76" fmla="*/ 59 w 109"/>
              <a:gd name="T77" fmla="*/ 6 h 104"/>
              <a:gd name="T78" fmla="*/ 52 w 109"/>
              <a:gd name="T79" fmla="*/ 16 h 104"/>
              <a:gd name="T80" fmla="*/ 46 w 109"/>
              <a:gd name="T81" fmla="*/ 17 h 104"/>
              <a:gd name="T82" fmla="*/ 50 w 109"/>
              <a:gd name="T83" fmla="*/ 8 h 104"/>
              <a:gd name="T84" fmla="*/ 36 w 109"/>
              <a:gd name="T85" fmla="*/ 21 h 104"/>
              <a:gd name="T86" fmla="*/ 46 w 109"/>
              <a:gd name="T87" fmla="*/ 17 h 104"/>
              <a:gd name="T88" fmla="*/ 75 w 109"/>
              <a:gd name="T89" fmla="*/ 10 h 104"/>
              <a:gd name="T90" fmla="*/ 85 w 109"/>
              <a:gd name="T91" fmla="*/ 20 h 104"/>
              <a:gd name="T92" fmla="*/ 82 w 109"/>
              <a:gd name="T93" fmla="*/ 1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09" h="104">
                <a:moveTo>
                  <a:pt x="62" y="0"/>
                </a:moveTo>
                <a:cubicBezTo>
                  <a:pt x="71" y="0"/>
                  <a:pt x="80" y="3"/>
                  <a:pt x="86" y="10"/>
                </a:cubicBezTo>
                <a:cubicBezTo>
                  <a:pt x="92" y="16"/>
                  <a:pt x="96" y="24"/>
                  <a:pt x="96" y="34"/>
                </a:cubicBezTo>
                <a:cubicBezTo>
                  <a:pt x="96" y="38"/>
                  <a:pt x="95" y="42"/>
                  <a:pt x="94" y="46"/>
                </a:cubicBezTo>
                <a:cubicBezTo>
                  <a:pt x="92" y="48"/>
                  <a:pt x="92" y="48"/>
                  <a:pt x="92" y="48"/>
                </a:cubicBezTo>
                <a:cubicBezTo>
                  <a:pt x="89" y="52"/>
                  <a:pt x="86" y="56"/>
                  <a:pt x="83" y="58"/>
                </a:cubicBezTo>
                <a:cubicBezTo>
                  <a:pt x="83" y="53"/>
                  <a:pt x="83" y="53"/>
                  <a:pt x="83" y="53"/>
                </a:cubicBezTo>
                <a:cubicBezTo>
                  <a:pt x="82" y="53"/>
                  <a:pt x="82" y="53"/>
                  <a:pt x="82" y="53"/>
                </a:cubicBezTo>
                <a:cubicBezTo>
                  <a:pt x="84" y="51"/>
                  <a:pt x="86" y="49"/>
                  <a:pt x="87" y="46"/>
                </a:cubicBezTo>
                <a:cubicBezTo>
                  <a:pt x="86" y="46"/>
                  <a:pt x="86" y="47"/>
                  <a:pt x="85" y="47"/>
                </a:cubicBezTo>
                <a:cubicBezTo>
                  <a:pt x="83" y="48"/>
                  <a:pt x="80" y="49"/>
                  <a:pt x="78" y="50"/>
                </a:cubicBezTo>
                <a:cubicBezTo>
                  <a:pt x="78" y="50"/>
                  <a:pt x="77" y="51"/>
                  <a:pt x="77" y="51"/>
                </a:cubicBezTo>
                <a:cubicBezTo>
                  <a:pt x="65" y="47"/>
                  <a:pt x="54" y="47"/>
                  <a:pt x="44" y="49"/>
                </a:cubicBezTo>
                <a:cubicBezTo>
                  <a:pt x="42" y="49"/>
                  <a:pt x="40" y="48"/>
                  <a:pt x="38" y="47"/>
                </a:cubicBezTo>
                <a:cubicBezTo>
                  <a:pt x="38" y="47"/>
                  <a:pt x="37" y="46"/>
                  <a:pt x="36" y="46"/>
                </a:cubicBezTo>
                <a:cubicBezTo>
                  <a:pt x="37" y="48"/>
                  <a:pt x="38" y="49"/>
                  <a:pt x="39" y="51"/>
                </a:cubicBezTo>
                <a:cubicBezTo>
                  <a:pt x="38" y="52"/>
                  <a:pt x="36" y="52"/>
                  <a:pt x="34" y="53"/>
                </a:cubicBezTo>
                <a:cubicBezTo>
                  <a:pt x="30" y="48"/>
                  <a:pt x="28" y="41"/>
                  <a:pt x="28" y="34"/>
                </a:cubicBezTo>
                <a:cubicBezTo>
                  <a:pt x="28" y="24"/>
                  <a:pt x="31" y="16"/>
                  <a:pt x="38" y="10"/>
                </a:cubicBezTo>
                <a:cubicBezTo>
                  <a:pt x="44" y="3"/>
                  <a:pt x="52" y="0"/>
                  <a:pt x="62" y="0"/>
                </a:cubicBezTo>
                <a:close/>
                <a:moveTo>
                  <a:pt x="0" y="104"/>
                </a:moveTo>
                <a:cubicBezTo>
                  <a:pt x="37" y="103"/>
                  <a:pt x="37" y="103"/>
                  <a:pt x="37" y="103"/>
                </a:cubicBezTo>
                <a:cubicBezTo>
                  <a:pt x="42" y="86"/>
                  <a:pt x="42" y="86"/>
                  <a:pt x="42" y="86"/>
                </a:cubicBezTo>
                <a:cubicBezTo>
                  <a:pt x="88" y="84"/>
                  <a:pt x="88" y="84"/>
                  <a:pt x="88" y="84"/>
                </a:cubicBezTo>
                <a:cubicBezTo>
                  <a:pt x="109" y="52"/>
                  <a:pt x="109" y="52"/>
                  <a:pt x="109" y="52"/>
                </a:cubicBezTo>
                <a:cubicBezTo>
                  <a:pt x="98" y="51"/>
                  <a:pt x="98" y="51"/>
                  <a:pt x="98" y="51"/>
                </a:cubicBezTo>
                <a:cubicBezTo>
                  <a:pt x="83" y="72"/>
                  <a:pt x="70" y="74"/>
                  <a:pt x="49" y="68"/>
                </a:cubicBezTo>
                <a:cubicBezTo>
                  <a:pt x="49" y="67"/>
                  <a:pt x="49" y="67"/>
                  <a:pt x="49" y="67"/>
                </a:cubicBezTo>
                <a:cubicBezTo>
                  <a:pt x="66" y="70"/>
                  <a:pt x="73" y="68"/>
                  <a:pt x="77" y="64"/>
                </a:cubicBezTo>
                <a:cubicBezTo>
                  <a:pt x="77" y="58"/>
                  <a:pt x="77" y="58"/>
                  <a:pt x="77" y="58"/>
                </a:cubicBezTo>
                <a:cubicBezTo>
                  <a:pt x="38" y="44"/>
                  <a:pt x="15" y="73"/>
                  <a:pt x="0" y="104"/>
                </a:cubicBezTo>
                <a:close/>
                <a:moveTo>
                  <a:pt x="90" y="35"/>
                </a:moveTo>
                <a:cubicBezTo>
                  <a:pt x="80" y="35"/>
                  <a:pt x="80" y="35"/>
                  <a:pt x="80" y="35"/>
                </a:cubicBezTo>
                <a:cubicBezTo>
                  <a:pt x="80" y="38"/>
                  <a:pt x="80" y="41"/>
                  <a:pt x="79" y="43"/>
                </a:cubicBezTo>
                <a:cubicBezTo>
                  <a:pt x="80" y="43"/>
                  <a:pt x="81" y="42"/>
                  <a:pt x="83" y="42"/>
                </a:cubicBezTo>
                <a:cubicBezTo>
                  <a:pt x="86" y="40"/>
                  <a:pt x="89" y="38"/>
                  <a:pt x="90" y="35"/>
                </a:cubicBezTo>
                <a:close/>
                <a:moveTo>
                  <a:pt x="74" y="35"/>
                </a:moveTo>
                <a:cubicBezTo>
                  <a:pt x="64" y="35"/>
                  <a:pt x="64" y="35"/>
                  <a:pt x="64" y="35"/>
                </a:cubicBezTo>
                <a:cubicBezTo>
                  <a:pt x="64" y="46"/>
                  <a:pt x="64" y="46"/>
                  <a:pt x="64" y="46"/>
                </a:cubicBezTo>
                <a:cubicBezTo>
                  <a:pt x="67" y="46"/>
                  <a:pt x="70" y="46"/>
                  <a:pt x="73" y="45"/>
                </a:cubicBezTo>
                <a:cubicBezTo>
                  <a:pt x="74" y="42"/>
                  <a:pt x="74" y="39"/>
                  <a:pt x="74" y="35"/>
                </a:cubicBezTo>
                <a:close/>
                <a:moveTo>
                  <a:pt x="59" y="35"/>
                </a:moveTo>
                <a:cubicBezTo>
                  <a:pt x="50" y="35"/>
                  <a:pt x="50" y="35"/>
                  <a:pt x="50" y="35"/>
                </a:cubicBezTo>
                <a:cubicBezTo>
                  <a:pt x="50" y="39"/>
                  <a:pt x="50" y="42"/>
                  <a:pt x="51" y="45"/>
                </a:cubicBezTo>
                <a:cubicBezTo>
                  <a:pt x="53" y="46"/>
                  <a:pt x="56" y="46"/>
                  <a:pt x="59" y="46"/>
                </a:cubicBezTo>
                <a:cubicBezTo>
                  <a:pt x="59" y="35"/>
                  <a:pt x="59" y="35"/>
                  <a:pt x="59" y="35"/>
                </a:cubicBezTo>
                <a:close/>
                <a:moveTo>
                  <a:pt x="44" y="35"/>
                </a:moveTo>
                <a:cubicBezTo>
                  <a:pt x="34" y="35"/>
                  <a:pt x="34" y="35"/>
                  <a:pt x="34" y="35"/>
                </a:cubicBezTo>
                <a:cubicBezTo>
                  <a:pt x="35" y="38"/>
                  <a:pt x="37" y="40"/>
                  <a:pt x="41" y="42"/>
                </a:cubicBezTo>
                <a:cubicBezTo>
                  <a:pt x="42" y="42"/>
                  <a:pt x="43" y="43"/>
                  <a:pt x="44" y="43"/>
                </a:cubicBezTo>
                <a:cubicBezTo>
                  <a:pt x="44" y="41"/>
                  <a:pt x="44" y="38"/>
                  <a:pt x="44" y="35"/>
                </a:cubicBezTo>
                <a:close/>
                <a:moveTo>
                  <a:pt x="35" y="30"/>
                </a:moveTo>
                <a:cubicBezTo>
                  <a:pt x="44" y="30"/>
                  <a:pt x="44" y="30"/>
                  <a:pt x="44" y="30"/>
                </a:cubicBezTo>
                <a:cubicBezTo>
                  <a:pt x="44" y="28"/>
                  <a:pt x="44" y="26"/>
                  <a:pt x="44" y="24"/>
                </a:cubicBezTo>
                <a:cubicBezTo>
                  <a:pt x="43" y="24"/>
                  <a:pt x="42" y="25"/>
                  <a:pt x="41" y="25"/>
                </a:cubicBezTo>
                <a:cubicBezTo>
                  <a:pt x="38" y="27"/>
                  <a:pt x="36" y="28"/>
                  <a:pt x="35" y="30"/>
                </a:cubicBezTo>
                <a:close/>
                <a:moveTo>
                  <a:pt x="50" y="30"/>
                </a:moveTo>
                <a:cubicBezTo>
                  <a:pt x="59" y="30"/>
                  <a:pt x="59" y="30"/>
                  <a:pt x="59" y="30"/>
                </a:cubicBezTo>
                <a:cubicBezTo>
                  <a:pt x="59" y="21"/>
                  <a:pt x="59" y="21"/>
                  <a:pt x="59" y="21"/>
                </a:cubicBezTo>
                <a:cubicBezTo>
                  <a:pt x="56" y="21"/>
                  <a:pt x="53" y="22"/>
                  <a:pt x="51" y="22"/>
                </a:cubicBezTo>
                <a:cubicBezTo>
                  <a:pt x="50" y="25"/>
                  <a:pt x="50" y="27"/>
                  <a:pt x="50" y="30"/>
                </a:cubicBezTo>
                <a:close/>
                <a:moveTo>
                  <a:pt x="64" y="30"/>
                </a:moveTo>
                <a:cubicBezTo>
                  <a:pt x="74" y="30"/>
                  <a:pt x="74" y="30"/>
                  <a:pt x="74" y="30"/>
                </a:cubicBezTo>
                <a:cubicBezTo>
                  <a:pt x="74" y="27"/>
                  <a:pt x="73" y="25"/>
                  <a:pt x="73" y="22"/>
                </a:cubicBezTo>
                <a:cubicBezTo>
                  <a:pt x="70" y="22"/>
                  <a:pt x="67" y="21"/>
                  <a:pt x="64" y="21"/>
                </a:cubicBezTo>
                <a:cubicBezTo>
                  <a:pt x="64" y="30"/>
                  <a:pt x="64" y="30"/>
                  <a:pt x="64" y="30"/>
                </a:cubicBezTo>
                <a:close/>
                <a:moveTo>
                  <a:pt x="80" y="30"/>
                </a:moveTo>
                <a:cubicBezTo>
                  <a:pt x="89" y="30"/>
                  <a:pt x="89" y="30"/>
                  <a:pt x="89" y="30"/>
                </a:cubicBezTo>
                <a:cubicBezTo>
                  <a:pt x="87" y="28"/>
                  <a:pt x="85" y="27"/>
                  <a:pt x="83" y="25"/>
                </a:cubicBezTo>
                <a:cubicBezTo>
                  <a:pt x="81" y="25"/>
                  <a:pt x="80" y="24"/>
                  <a:pt x="79" y="24"/>
                </a:cubicBezTo>
                <a:cubicBezTo>
                  <a:pt x="79" y="26"/>
                  <a:pt x="80" y="28"/>
                  <a:pt x="80" y="30"/>
                </a:cubicBezTo>
                <a:close/>
                <a:moveTo>
                  <a:pt x="64" y="6"/>
                </a:moveTo>
                <a:cubicBezTo>
                  <a:pt x="64" y="15"/>
                  <a:pt x="64" y="15"/>
                  <a:pt x="64" y="15"/>
                </a:cubicBezTo>
                <a:cubicBezTo>
                  <a:pt x="67" y="15"/>
                  <a:pt x="69" y="16"/>
                  <a:pt x="71" y="16"/>
                </a:cubicBezTo>
                <a:cubicBezTo>
                  <a:pt x="71" y="15"/>
                  <a:pt x="70" y="14"/>
                  <a:pt x="70" y="13"/>
                </a:cubicBezTo>
                <a:cubicBezTo>
                  <a:pt x="68" y="10"/>
                  <a:pt x="66" y="7"/>
                  <a:pt x="64" y="6"/>
                </a:cubicBezTo>
                <a:close/>
                <a:moveTo>
                  <a:pt x="59" y="15"/>
                </a:moveTo>
                <a:cubicBezTo>
                  <a:pt x="59" y="6"/>
                  <a:pt x="59" y="6"/>
                  <a:pt x="59" y="6"/>
                </a:cubicBezTo>
                <a:cubicBezTo>
                  <a:pt x="57" y="7"/>
                  <a:pt x="55" y="10"/>
                  <a:pt x="54" y="13"/>
                </a:cubicBezTo>
                <a:cubicBezTo>
                  <a:pt x="53" y="14"/>
                  <a:pt x="53" y="15"/>
                  <a:pt x="52" y="16"/>
                </a:cubicBezTo>
                <a:cubicBezTo>
                  <a:pt x="55" y="16"/>
                  <a:pt x="57" y="15"/>
                  <a:pt x="59" y="15"/>
                </a:cubicBezTo>
                <a:close/>
                <a:moveTo>
                  <a:pt x="46" y="17"/>
                </a:moveTo>
                <a:cubicBezTo>
                  <a:pt x="46" y="15"/>
                  <a:pt x="47" y="12"/>
                  <a:pt x="48" y="10"/>
                </a:cubicBezTo>
                <a:cubicBezTo>
                  <a:pt x="49" y="10"/>
                  <a:pt x="49" y="9"/>
                  <a:pt x="50" y="8"/>
                </a:cubicBezTo>
                <a:cubicBezTo>
                  <a:pt x="47" y="10"/>
                  <a:pt x="44" y="11"/>
                  <a:pt x="42" y="14"/>
                </a:cubicBezTo>
                <a:cubicBezTo>
                  <a:pt x="40" y="16"/>
                  <a:pt x="38" y="18"/>
                  <a:pt x="36" y="21"/>
                </a:cubicBezTo>
                <a:cubicBezTo>
                  <a:pt x="37" y="21"/>
                  <a:pt x="38" y="20"/>
                  <a:pt x="38" y="20"/>
                </a:cubicBezTo>
                <a:cubicBezTo>
                  <a:pt x="41" y="19"/>
                  <a:pt x="43" y="18"/>
                  <a:pt x="46" y="17"/>
                </a:cubicBezTo>
                <a:close/>
                <a:moveTo>
                  <a:pt x="74" y="8"/>
                </a:moveTo>
                <a:cubicBezTo>
                  <a:pt x="74" y="9"/>
                  <a:pt x="75" y="10"/>
                  <a:pt x="75" y="10"/>
                </a:cubicBezTo>
                <a:cubicBezTo>
                  <a:pt x="76" y="12"/>
                  <a:pt x="77" y="15"/>
                  <a:pt x="78" y="17"/>
                </a:cubicBezTo>
                <a:cubicBezTo>
                  <a:pt x="80" y="18"/>
                  <a:pt x="83" y="19"/>
                  <a:pt x="85" y="20"/>
                </a:cubicBezTo>
                <a:cubicBezTo>
                  <a:pt x="86" y="20"/>
                  <a:pt x="86" y="21"/>
                  <a:pt x="87" y="21"/>
                </a:cubicBezTo>
                <a:cubicBezTo>
                  <a:pt x="86" y="18"/>
                  <a:pt x="84" y="16"/>
                  <a:pt x="82" y="14"/>
                </a:cubicBezTo>
                <a:cubicBezTo>
                  <a:pt x="79" y="11"/>
                  <a:pt x="77" y="10"/>
                  <a:pt x="74" y="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50000"/>
                </a:schemeClr>
              </a:solidFill>
            </a:endParaRPr>
          </a:p>
        </p:txBody>
      </p:sp>
      <p:sp>
        <p:nvSpPr>
          <p:cNvPr id="45" name="Freeform 82">
            <a:extLst>
              <a:ext uri="{FF2B5EF4-FFF2-40B4-BE49-F238E27FC236}">
                <a16:creationId xmlns:a16="http://schemas.microsoft.com/office/drawing/2014/main" id="{1913A909-AB59-4222-8973-0A5AD2A81BF3}"/>
              </a:ext>
            </a:extLst>
          </p:cNvPr>
          <p:cNvSpPr>
            <a:spLocks noEditPoints="1"/>
          </p:cNvSpPr>
          <p:nvPr/>
        </p:nvSpPr>
        <p:spPr bwMode="auto">
          <a:xfrm>
            <a:off x="5099139" y="1915024"/>
            <a:ext cx="347796" cy="341850"/>
          </a:xfrm>
          <a:custGeom>
            <a:avLst/>
            <a:gdLst>
              <a:gd name="T0" fmla="*/ 31 w 99"/>
              <a:gd name="T1" fmla="*/ 1 h 97"/>
              <a:gd name="T2" fmla="*/ 50 w 99"/>
              <a:gd name="T3" fmla="*/ 21 h 97"/>
              <a:gd name="T4" fmla="*/ 50 w 99"/>
              <a:gd name="T5" fmla="*/ 23 h 97"/>
              <a:gd name="T6" fmla="*/ 44 w 99"/>
              <a:gd name="T7" fmla="*/ 37 h 97"/>
              <a:gd name="T8" fmla="*/ 37 w 99"/>
              <a:gd name="T9" fmla="*/ 30 h 97"/>
              <a:gd name="T10" fmla="*/ 34 w 99"/>
              <a:gd name="T11" fmla="*/ 20 h 97"/>
              <a:gd name="T12" fmla="*/ 24 w 99"/>
              <a:gd name="T13" fmla="*/ 16 h 97"/>
              <a:gd name="T14" fmla="*/ 17 w 99"/>
              <a:gd name="T15" fmla="*/ 9 h 97"/>
              <a:gd name="T16" fmla="*/ 31 w 99"/>
              <a:gd name="T17" fmla="*/ 1 h 97"/>
              <a:gd name="T18" fmla="*/ 23 w 99"/>
              <a:gd name="T19" fmla="*/ 21 h 97"/>
              <a:gd name="T20" fmla="*/ 24 w 99"/>
              <a:gd name="T21" fmla="*/ 30 h 97"/>
              <a:gd name="T22" fmla="*/ 33 w 99"/>
              <a:gd name="T23" fmla="*/ 31 h 97"/>
              <a:gd name="T24" fmla="*/ 32 w 99"/>
              <a:gd name="T25" fmla="*/ 22 h 97"/>
              <a:gd name="T26" fmla="*/ 23 w 99"/>
              <a:gd name="T27" fmla="*/ 21 h 97"/>
              <a:gd name="T28" fmla="*/ 2 w 99"/>
              <a:gd name="T29" fmla="*/ 35 h 97"/>
              <a:gd name="T30" fmla="*/ 0 w 99"/>
              <a:gd name="T31" fmla="*/ 40 h 97"/>
              <a:gd name="T32" fmla="*/ 48 w 99"/>
              <a:gd name="T33" fmla="*/ 88 h 97"/>
              <a:gd name="T34" fmla="*/ 89 w 99"/>
              <a:gd name="T35" fmla="*/ 47 h 97"/>
              <a:gd name="T36" fmla="*/ 42 w 99"/>
              <a:gd name="T37" fmla="*/ 0 h 97"/>
              <a:gd name="T38" fmla="*/ 37 w 99"/>
              <a:gd name="T39" fmla="*/ 1 h 97"/>
              <a:gd name="T40" fmla="*/ 53 w 99"/>
              <a:gd name="T41" fmla="*/ 18 h 97"/>
              <a:gd name="T42" fmla="*/ 54 w 99"/>
              <a:gd name="T43" fmla="*/ 19 h 97"/>
              <a:gd name="T44" fmla="*/ 54 w 99"/>
              <a:gd name="T45" fmla="*/ 20 h 97"/>
              <a:gd name="T46" fmla="*/ 54 w 99"/>
              <a:gd name="T47" fmla="*/ 24 h 97"/>
              <a:gd name="T48" fmla="*/ 44 w 99"/>
              <a:gd name="T49" fmla="*/ 44 h 97"/>
              <a:gd name="T50" fmla="*/ 25 w 99"/>
              <a:gd name="T51" fmla="*/ 53 h 97"/>
              <a:gd name="T52" fmla="*/ 21 w 99"/>
              <a:gd name="T53" fmla="*/ 53 h 97"/>
              <a:gd name="T54" fmla="*/ 20 w 99"/>
              <a:gd name="T55" fmla="*/ 53 h 97"/>
              <a:gd name="T56" fmla="*/ 19 w 99"/>
              <a:gd name="T57" fmla="*/ 52 h 97"/>
              <a:gd name="T58" fmla="*/ 2 w 99"/>
              <a:gd name="T59" fmla="*/ 35 h 97"/>
              <a:gd name="T60" fmla="*/ 12 w 99"/>
              <a:gd name="T61" fmla="*/ 14 h 97"/>
              <a:gd name="T62" fmla="*/ 3 w 99"/>
              <a:gd name="T63" fmla="*/ 28 h 97"/>
              <a:gd name="T64" fmla="*/ 23 w 99"/>
              <a:gd name="T65" fmla="*/ 48 h 97"/>
              <a:gd name="T66" fmla="*/ 24 w 99"/>
              <a:gd name="T67" fmla="*/ 48 h 97"/>
              <a:gd name="T68" fmla="*/ 39 w 99"/>
              <a:gd name="T69" fmla="*/ 42 h 97"/>
              <a:gd name="T70" fmla="*/ 32 w 99"/>
              <a:gd name="T71" fmla="*/ 35 h 97"/>
              <a:gd name="T72" fmla="*/ 22 w 99"/>
              <a:gd name="T73" fmla="*/ 31 h 97"/>
              <a:gd name="T74" fmla="*/ 18 w 99"/>
              <a:gd name="T75" fmla="*/ 21 h 97"/>
              <a:gd name="T76" fmla="*/ 12 w 99"/>
              <a:gd name="T77" fmla="*/ 1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9" h="97">
                <a:moveTo>
                  <a:pt x="31" y="1"/>
                </a:moveTo>
                <a:cubicBezTo>
                  <a:pt x="50" y="21"/>
                  <a:pt x="50" y="21"/>
                  <a:pt x="50" y="21"/>
                </a:cubicBezTo>
                <a:cubicBezTo>
                  <a:pt x="50" y="21"/>
                  <a:pt x="50" y="22"/>
                  <a:pt x="50" y="23"/>
                </a:cubicBezTo>
                <a:cubicBezTo>
                  <a:pt x="50" y="28"/>
                  <a:pt x="48" y="33"/>
                  <a:pt x="44" y="37"/>
                </a:cubicBezTo>
                <a:cubicBezTo>
                  <a:pt x="37" y="30"/>
                  <a:pt x="37" y="30"/>
                  <a:pt x="37" y="30"/>
                </a:cubicBezTo>
                <a:cubicBezTo>
                  <a:pt x="38" y="27"/>
                  <a:pt x="36" y="23"/>
                  <a:pt x="34" y="20"/>
                </a:cubicBezTo>
                <a:cubicBezTo>
                  <a:pt x="31" y="17"/>
                  <a:pt x="27" y="16"/>
                  <a:pt x="24" y="16"/>
                </a:cubicBezTo>
                <a:cubicBezTo>
                  <a:pt x="17" y="9"/>
                  <a:pt x="17" y="9"/>
                  <a:pt x="17" y="9"/>
                </a:cubicBezTo>
                <a:cubicBezTo>
                  <a:pt x="21" y="6"/>
                  <a:pt x="25" y="3"/>
                  <a:pt x="31" y="1"/>
                </a:cubicBezTo>
                <a:close/>
                <a:moveTo>
                  <a:pt x="23" y="21"/>
                </a:moveTo>
                <a:cubicBezTo>
                  <a:pt x="21" y="23"/>
                  <a:pt x="21" y="27"/>
                  <a:pt x="24" y="30"/>
                </a:cubicBezTo>
                <a:cubicBezTo>
                  <a:pt x="27" y="32"/>
                  <a:pt x="31" y="33"/>
                  <a:pt x="33" y="31"/>
                </a:cubicBezTo>
                <a:cubicBezTo>
                  <a:pt x="35" y="29"/>
                  <a:pt x="34" y="25"/>
                  <a:pt x="32" y="22"/>
                </a:cubicBezTo>
                <a:cubicBezTo>
                  <a:pt x="29" y="19"/>
                  <a:pt x="25" y="18"/>
                  <a:pt x="23" y="21"/>
                </a:cubicBezTo>
                <a:close/>
                <a:moveTo>
                  <a:pt x="2" y="35"/>
                </a:moveTo>
                <a:cubicBezTo>
                  <a:pt x="1" y="36"/>
                  <a:pt x="1" y="38"/>
                  <a:pt x="0" y="40"/>
                </a:cubicBezTo>
                <a:cubicBezTo>
                  <a:pt x="48" y="88"/>
                  <a:pt x="48" y="88"/>
                  <a:pt x="48" y="88"/>
                </a:cubicBezTo>
                <a:cubicBezTo>
                  <a:pt x="70" y="97"/>
                  <a:pt x="99" y="72"/>
                  <a:pt x="89" y="47"/>
                </a:cubicBezTo>
                <a:cubicBezTo>
                  <a:pt x="42" y="0"/>
                  <a:pt x="42" y="0"/>
                  <a:pt x="42" y="0"/>
                </a:cubicBezTo>
                <a:cubicBezTo>
                  <a:pt x="40" y="0"/>
                  <a:pt x="38" y="0"/>
                  <a:pt x="37" y="1"/>
                </a:cubicBezTo>
                <a:cubicBezTo>
                  <a:pt x="53" y="18"/>
                  <a:pt x="53" y="18"/>
                  <a:pt x="53" y="18"/>
                </a:cubicBezTo>
                <a:cubicBezTo>
                  <a:pt x="54" y="19"/>
                  <a:pt x="54" y="19"/>
                  <a:pt x="54" y="19"/>
                </a:cubicBezTo>
                <a:cubicBezTo>
                  <a:pt x="54" y="20"/>
                  <a:pt x="54" y="20"/>
                  <a:pt x="54" y="20"/>
                </a:cubicBezTo>
                <a:cubicBezTo>
                  <a:pt x="54" y="21"/>
                  <a:pt x="54" y="22"/>
                  <a:pt x="54" y="24"/>
                </a:cubicBezTo>
                <a:cubicBezTo>
                  <a:pt x="54" y="31"/>
                  <a:pt x="50" y="38"/>
                  <a:pt x="44" y="44"/>
                </a:cubicBezTo>
                <a:cubicBezTo>
                  <a:pt x="39" y="49"/>
                  <a:pt x="32" y="52"/>
                  <a:pt x="25" y="53"/>
                </a:cubicBezTo>
                <a:cubicBezTo>
                  <a:pt x="24" y="53"/>
                  <a:pt x="22" y="53"/>
                  <a:pt x="21" y="53"/>
                </a:cubicBezTo>
                <a:cubicBezTo>
                  <a:pt x="20" y="53"/>
                  <a:pt x="20" y="53"/>
                  <a:pt x="20" y="53"/>
                </a:cubicBezTo>
                <a:cubicBezTo>
                  <a:pt x="19" y="52"/>
                  <a:pt x="19" y="52"/>
                  <a:pt x="19" y="52"/>
                </a:cubicBezTo>
                <a:cubicBezTo>
                  <a:pt x="2" y="35"/>
                  <a:pt x="2" y="35"/>
                  <a:pt x="2" y="35"/>
                </a:cubicBezTo>
                <a:close/>
                <a:moveTo>
                  <a:pt x="12" y="14"/>
                </a:moveTo>
                <a:cubicBezTo>
                  <a:pt x="8" y="18"/>
                  <a:pt x="5" y="23"/>
                  <a:pt x="3" y="28"/>
                </a:cubicBezTo>
                <a:cubicBezTo>
                  <a:pt x="23" y="48"/>
                  <a:pt x="23" y="48"/>
                  <a:pt x="23" y="48"/>
                </a:cubicBezTo>
                <a:cubicBezTo>
                  <a:pt x="23" y="48"/>
                  <a:pt x="24" y="48"/>
                  <a:pt x="24" y="48"/>
                </a:cubicBezTo>
                <a:cubicBezTo>
                  <a:pt x="29" y="48"/>
                  <a:pt x="35" y="46"/>
                  <a:pt x="39" y="42"/>
                </a:cubicBezTo>
                <a:cubicBezTo>
                  <a:pt x="32" y="35"/>
                  <a:pt x="32" y="35"/>
                  <a:pt x="32" y="35"/>
                </a:cubicBezTo>
                <a:cubicBezTo>
                  <a:pt x="29" y="36"/>
                  <a:pt x="25" y="34"/>
                  <a:pt x="22" y="31"/>
                </a:cubicBezTo>
                <a:cubicBezTo>
                  <a:pt x="19" y="28"/>
                  <a:pt x="18" y="24"/>
                  <a:pt x="18" y="21"/>
                </a:cubicBezTo>
                <a:lnTo>
                  <a:pt x="12" y="1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50000"/>
                </a:schemeClr>
              </a:solidFill>
            </a:endParaRPr>
          </a:p>
        </p:txBody>
      </p:sp>
      <p:sp>
        <p:nvSpPr>
          <p:cNvPr id="46" name="Freeform 280">
            <a:extLst>
              <a:ext uri="{FF2B5EF4-FFF2-40B4-BE49-F238E27FC236}">
                <a16:creationId xmlns:a16="http://schemas.microsoft.com/office/drawing/2014/main" id="{AB63D3D3-DAA7-4118-AB62-BB0F9F517439}"/>
              </a:ext>
            </a:extLst>
          </p:cNvPr>
          <p:cNvSpPr>
            <a:spLocks noEditPoints="1"/>
          </p:cNvSpPr>
          <p:nvPr/>
        </p:nvSpPr>
        <p:spPr bwMode="auto">
          <a:xfrm>
            <a:off x="6643883" y="4438080"/>
            <a:ext cx="300038" cy="334963"/>
          </a:xfrm>
          <a:custGeom>
            <a:avLst/>
            <a:gdLst>
              <a:gd name="T0" fmla="*/ 18 w 85"/>
              <a:gd name="T1" fmla="*/ 18 h 95"/>
              <a:gd name="T2" fmla="*/ 7 w 85"/>
              <a:gd name="T3" fmla="*/ 26 h 95"/>
              <a:gd name="T4" fmla="*/ 39 w 85"/>
              <a:gd name="T5" fmla="*/ 57 h 95"/>
              <a:gd name="T6" fmla="*/ 37 w 85"/>
              <a:gd name="T7" fmla="*/ 40 h 95"/>
              <a:gd name="T8" fmla="*/ 27 w 85"/>
              <a:gd name="T9" fmla="*/ 40 h 95"/>
              <a:gd name="T10" fmla="*/ 22 w 85"/>
              <a:gd name="T11" fmla="*/ 30 h 95"/>
              <a:gd name="T12" fmla="*/ 22 w 85"/>
              <a:gd name="T13" fmla="*/ 18 h 95"/>
              <a:gd name="T14" fmla="*/ 22 w 85"/>
              <a:gd name="T15" fmla="*/ 0 h 95"/>
              <a:gd name="T16" fmla="*/ 85 w 85"/>
              <a:gd name="T17" fmla="*/ 40 h 95"/>
              <a:gd name="T18" fmla="*/ 46 w 85"/>
              <a:gd name="T19" fmla="*/ 95 h 95"/>
              <a:gd name="T20" fmla="*/ 0 w 85"/>
              <a:gd name="T21" fmla="*/ 18 h 95"/>
              <a:gd name="T22" fmla="*/ 31 w 85"/>
              <a:gd name="T23" fmla="*/ 28 h 95"/>
              <a:gd name="T24" fmla="*/ 43 w 85"/>
              <a:gd name="T25" fmla="*/ 27 h 95"/>
              <a:gd name="T26" fmla="*/ 42 w 85"/>
              <a:gd name="T27" fmla="*/ 21 h 95"/>
              <a:gd name="T28" fmla="*/ 36 w 85"/>
              <a:gd name="T29" fmla="*/ 13 h 95"/>
              <a:gd name="T30" fmla="*/ 37 w 85"/>
              <a:gd name="T31" fmla="*/ 10 h 95"/>
              <a:gd name="T32" fmla="*/ 38 w 85"/>
              <a:gd name="T33" fmla="*/ 16 h 95"/>
              <a:gd name="T34" fmla="*/ 43 w 85"/>
              <a:gd name="T35" fmla="*/ 11 h 95"/>
              <a:gd name="T36" fmla="*/ 31 w 85"/>
              <a:gd name="T37" fmla="*/ 12 h 95"/>
              <a:gd name="T38" fmla="*/ 32 w 85"/>
              <a:gd name="T39" fmla="*/ 17 h 95"/>
              <a:gd name="T40" fmla="*/ 38 w 85"/>
              <a:gd name="T41" fmla="*/ 25 h 95"/>
              <a:gd name="T42" fmla="*/ 37 w 85"/>
              <a:gd name="T43" fmla="*/ 29 h 95"/>
              <a:gd name="T44" fmla="*/ 36 w 85"/>
              <a:gd name="T45" fmla="*/ 22 h 95"/>
              <a:gd name="T46" fmla="*/ 64 w 85"/>
              <a:gd name="T47" fmla="*/ 32 h 95"/>
              <a:gd name="T48" fmla="*/ 56 w 85"/>
              <a:gd name="T49" fmla="*/ 7 h 95"/>
              <a:gd name="T50" fmla="*/ 52 w 85"/>
              <a:gd name="T51" fmla="*/ 7 h 95"/>
              <a:gd name="T52" fmla="*/ 45 w 85"/>
              <a:gd name="T53" fmla="*/ 32 h 95"/>
              <a:gd name="T54" fmla="*/ 49 w 85"/>
              <a:gd name="T55" fmla="*/ 18 h 95"/>
              <a:gd name="T56" fmla="*/ 56 w 85"/>
              <a:gd name="T57" fmla="*/ 32 h 95"/>
              <a:gd name="T58" fmla="*/ 59 w 85"/>
              <a:gd name="T59" fmla="*/ 32 h 95"/>
              <a:gd name="T60" fmla="*/ 65 w 85"/>
              <a:gd name="T61" fmla="*/ 22 h 95"/>
              <a:gd name="T62" fmla="*/ 71 w 85"/>
              <a:gd name="T63" fmla="*/ 32 h 95"/>
              <a:gd name="T64" fmla="*/ 77 w 85"/>
              <a:gd name="T65" fmla="*/ 24 h 95"/>
              <a:gd name="T66" fmla="*/ 72 w 85"/>
              <a:gd name="T67" fmla="*/ 17 h 95"/>
              <a:gd name="T68" fmla="*/ 70 w 85"/>
              <a:gd name="T69" fmla="*/ 12 h 95"/>
              <a:gd name="T70" fmla="*/ 72 w 85"/>
              <a:gd name="T71" fmla="*/ 11 h 95"/>
              <a:gd name="T72" fmla="*/ 77 w 85"/>
              <a:gd name="T73" fmla="*/ 16 h 95"/>
              <a:gd name="T74" fmla="*/ 71 w 85"/>
              <a:gd name="T75" fmla="*/ 7 h 95"/>
              <a:gd name="T76" fmla="*/ 65 w 85"/>
              <a:gd name="T77" fmla="*/ 15 h 95"/>
              <a:gd name="T78" fmla="*/ 70 w 85"/>
              <a:gd name="T79" fmla="*/ 22 h 95"/>
              <a:gd name="T80" fmla="*/ 72 w 85"/>
              <a:gd name="T81" fmla="*/ 28 h 95"/>
              <a:gd name="T82" fmla="*/ 70 w 85"/>
              <a:gd name="T83" fmla="*/ 28 h 95"/>
              <a:gd name="T84" fmla="*/ 65 w 85"/>
              <a:gd name="T85" fmla="*/ 22 h 95"/>
              <a:gd name="T86" fmla="*/ 7 w 85"/>
              <a:gd name="T87" fmla="*/ 68 h 95"/>
              <a:gd name="T88" fmla="*/ 20 w 85"/>
              <a:gd name="T89" fmla="*/ 62 h 95"/>
              <a:gd name="T90" fmla="*/ 26 w 85"/>
              <a:gd name="T91" fmla="*/ 62 h 95"/>
              <a:gd name="T92" fmla="*/ 39 w 85"/>
              <a:gd name="T93" fmla="*/ 68 h 95"/>
              <a:gd name="T94" fmla="*/ 26 w 85"/>
              <a:gd name="T95" fmla="*/ 62 h 95"/>
              <a:gd name="T96" fmla="*/ 7 w 85"/>
              <a:gd name="T97" fmla="*/ 79 h 95"/>
              <a:gd name="T98" fmla="*/ 20 w 85"/>
              <a:gd name="T99" fmla="*/ 73 h 95"/>
              <a:gd name="T100" fmla="*/ 26 w 85"/>
              <a:gd name="T101" fmla="*/ 73 h 95"/>
              <a:gd name="T102" fmla="*/ 39 w 85"/>
              <a:gd name="T103" fmla="*/ 79 h 95"/>
              <a:gd name="T104" fmla="*/ 26 w 85"/>
              <a:gd name="T105" fmla="*/ 73 h 95"/>
              <a:gd name="T106" fmla="*/ 7 w 85"/>
              <a:gd name="T107" fmla="*/ 89 h 95"/>
              <a:gd name="T108" fmla="*/ 20 w 85"/>
              <a:gd name="T109" fmla="*/ 83 h 95"/>
              <a:gd name="T110" fmla="*/ 26 w 85"/>
              <a:gd name="T111" fmla="*/ 83 h 95"/>
              <a:gd name="T112" fmla="*/ 39 w 85"/>
              <a:gd name="T113" fmla="*/ 89 h 95"/>
              <a:gd name="T114" fmla="*/ 26 w 85"/>
              <a:gd name="T115" fmla="*/ 8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5" h="95">
                <a:moveTo>
                  <a:pt x="0" y="18"/>
                </a:moveTo>
                <a:cubicBezTo>
                  <a:pt x="18" y="18"/>
                  <a:pt x="18" y="18"/>
                  <a:pt x="18" y="18"/>
                </a:cubicBezTo>
                <a:cubicBezTo>
                  <a:pt x="18" y="26"/>
                  <a:pt x="18" y="26"/>
                  <a:pt x="18" y="26"/>
                </a:cubicBezTo>
                <a:cubicBezTo>
                  <a:pt x="7" y="26"/>
                  <a:pt x="7" y="26"/>
                  <a:pt x="7" y="26"/>
                </a:cubicBezTo>
                <a:cubicBezTo>
                  <a:pt x="7" y="57"/>
                  <a:pt x="7" y="57"/>
                  <a:pt x="7" y="57"/>
                </a:cubicBezTo>
                <a:cubicBezTo>
                  <a:pt x="39" y="57"/>
                  <a:pt x="39" y="57"/>
                  <a:pt x="39" y="57"/>
                </a:cubicBezTo>
                <a:cubicBezTo>
                  <a:pt x="39" y="40"/>
                  <a:pt x="39" y="40"/>
                  <a:pt x="39" y="40"/>
                </a:cubicBezTo>
                <a:cubicBezTo>
                  <a:pt x="37" y="40"/>
                  <a:pt x="37" y="40"/>
                  <a:pt x="37" y="40"/>
                </a:cubicBezTo>
                <a:cubicBezTo>
                  <a:pt x="22" y="51"/>
                  <a:pt x="22" y="51"/>
                  <a:pt x="22" y="51"/>
                </a:cubicBezTo>
                <a:cubicBezTo>
                  <a:pt x="27" y="40"/>
                  <a:pt x="27" y="40"/>
                  <a:pt x="27" y="40"/>
                </a:cubicBezTo>
                <a:cubicBezTo>
                  <a:pt x="22" y="40"/>
                  <a:pt x="22" y="40"/>
                  <a:pt x="22" y="40"/>
                </a:cubicBezTo>
                <a:cubicBezTo>
                  <a:pt x="22" y="30"/>
                  <a:pt x="22" y="30"/>
                  <a:pt x="22" y="30"/>
                </a:cubicBezTo>
                <a:cubicBezTo>
                  <a:pt x="22" y="26"/>
                  <a:pt x="22" y="26"/>
                  <a:pt x="22" y="26"/>
                </a:cubicBezTo>
                <a:cubicBezTo>
                  <a:pt x="22" y="18"/>
                  <a:pt x="22" y="18"/>
                  <a:pt x="22" y="18"/>
                </a:cubicBezTo>
                <a:cubicBezTo>
                  <a:pt x="22" y="16"/>
                  <a:pt x="22" y="16"/>
                  <a:pt x="22" y="16"/>
                </a:cubicBezTo>
                <a:cubicBezTo>
                  <a:pt x="22" y="0"/>
                  <a:pt x="22" y="0"/>
                  <a:pt x="22" y="0"/>
                </a:cubicBezTo>
                <a:cubicBezTo>
                  <a:pt x="85" y="0"/>
                  <a:pt x="85" y="0"/>
                  <a:pt x="85" y="0"/>
                </a:cubicBezTo>
                <a:cubicBezTo>
                  <a:pt x="85" y="40"/>
                  <a:pt x="85" y="40"/>
                  <a:pt x="85" y="40"/>
                </a:cubicBezTo>
                <a:cubicBezTo>
                  <a:pt x="46" y="40"/>
                  <a:pt x="46" y="40"/>
                  <a:pt x="46" y="40"/>
                </a:cubicBezTo>
                <a:cubicBezTo>
                  <a:pt x="46" y="95"/>
                  <a:pt x="46" y="95"/>
                  <a:pt x="46" y="95"/>
                </a:cubicBezTo>
                <a:cubicBezTo>
                  <a:pt x="0" y="95"/>
                  <a:pt x="0" y="95"/>
                  <a:pt x="0" y="95"/>
                </a:cubicBezTo>
                <a:cubicBezTo>
                  <a:pt x="0" y="18"/>
                  <a:pt x="0" y="18"/>
                  <a:pt x="0" y="18"/>
                </a:cubicBezTo>
                <a:close/>
                <a:moveTo>
                  <a:pt x="31" y="22"/>
                </a:moveTo>
                <a:cubicBezTo>
                  <a:pt x="31" y="28"/>
                  <a:pt x="31" y="28"/>
                  <a:pt x="31" y="28"/>
                </a:cubicBezTo>
                <a:cubicBezTo>
                  <a:pt x="31" y="31"/>
                  <a:pt x="33" y="32"/>
                  <a:pt x="37" y="32"/>
                </a:cubicBezTo>
                <a:cubicBezTo>
                  <a:pt x="41" y="32"/>
                  <a:pt x="43" y="31"/>
                  <a:pt x="43" y="27"/>
                </a:cubicBezTo>
                <a:cubicBezTo>
                  <a:pt x="43" y="24"/>
                  <a:pt x="43" y="24"/>
                  <a:pt x="43" y="24"/>
                </a:cubicBezTo>
                <a:cubicBezTo>
                  <a:pt x="43" y="23"/>
                  <a:pt x="43" y="22"/>
                  <a:pt x="42" y="21"/>
                </a:cubicBezTo>
                <a:cubicBezTo>
                  <a:pt x="42" y="20"/>
                  <a:pt x="40" y="19"/>
                  <a:pt x="38" y="17"/>
                </a:cubicBezTo>
                <a:cubicBezTo>
                  <a:pt x="37" y="15"/>
                  <a:pt x="36" y="14"/>
                  <a:pt x="36" y="13"/>
                </a:cubicBezTo>
                <a:cubicBezTo>
                  <a:pt x="36" y="12"/>
                  <a:pt x="36" y="12"/>
                  <a:pt x="36" y="12"/>
                </a:cubicBezTo>
                <a:cubicBezTo>
                  <a:pt x="36" y="11"/>
                  <a:pt x="36" y="10"/>
                  <a:pt x="37" y="10"/>
                </a:cubicBezTo>
                <a:cubicBezTo>
                  <a:pt x="38" y="10"/>
                  <a:pt x="38" y="11"/>
                  <a:pt x="38" y="11"/>
                </a:cubicBezTo>
                <a:cubicBezTo>
                  <a:pt x="38" y="16"/>
                  <a:pt x="38" y="16"/>
                  <a:pt x="38" y="16"/>
                </a:cubicBezTo>
                <a:cubicBezTo>
                  <a:pt x="43" y="16"/>
                  <a:pt x="43" y="16"/>
                  <a:pt x="43" y="16"/>
                </a:cubicBezTo>
                <a:cubicBezTo>
                  <a:pt x="43" y="11"/>
                  <a:pt x="43" y="11"/>
                  <a:pt x="43" y="11"/>
                </a:cubicBezTo>
                <a:cubicBezTo>
                  <a:pt x="43" y="8"/>
                  <a:pt x="41" y="7"/>
                  <a:pt x="37" y="7"/>
                </a:cubicBezTo>
                <a:cubicBezTo>
                  <a:pt x="33" y="7"/>
                  <a:pt x="31" y="9"/>
                  <a:pt x="31" y="12"/>
                </a:cubicBezTo>
                <a:cubicBezTo>
                  <a:pt x="31" y="15"/>
                  <a:pt x="31" y="15"/>
                  <a:pt x="31" y="15"/>
                </a:cubicBezTo>
                <a:cubicBezTo>
                  <a:pt x="31" y="16"/>
                  <a:pt x="31" y="16"/>
                  <a:pt x="32" y="17"/>
                </a:cubicBezTo>
                <a:cubicBezTo>
                  <a:pt x="32" y="18"/>
                  <a:pt x="34" y="19"/>
                  <a:pt x="36" y="22"/>
                </a:cubicBezTo>
                <a:cubicBezTo>
                  <a:pt x="37" y="23"/>
                  <a:pt x="38" y="24"/>
                  <a:pt x="38" y="25"/>
                </a:cubicBezTo>
                <a:cubicBezTo>
                  <a:pt x="38" y="28"/>
                  <a:pt x="38" y="28"/>
                  <a:pt x="38" y="28"/>
                </a:cubicBezTo>
                <a:cubicBezTo>
                  <a:pt x="38" y="28"/>
                  <a:pt x="37" y="29"/>
                  <a:pt x="37" y="29"/>
                </a:cubicBezTo>
                <a:cubicBezTo>
                  <a:pt x="36" y="29"/>
                  <a:pt x="36" y="28"/>
                  <a:pt x="36" y="28"/>
                </a:cubicBezTo>
                <a:cubicBezTo>
                  <a:pt x="36" y="22"/>
                  <a:pt x="36" y="22"/>
                  <a:pt x="36" y="22"/>
                </a:cubicBezTo>
                <a:cubicBezTo>
                  <a:pt x="31" y="22"/>
                  <a:pt x="31" y="22"/>
                  <a:pt x="31" y="22"/>
                </a:cubicBezTo>
                <a:close/>
                <a:moveTo>
                  <a:pt x="64" y="32"/>
                </a:moveTo>
                <a:cubicBezTo>
                  <a:pt x="64" y="7"/>
                  <a:pt x="64" y="7"/>
                  <a:pt x="64" y="7"/>
                </a:cubicBezTo>
                <a:cubicBezTo>
                  <a:pt x="56" y="7"/>
                  <a:pt x="56" y="7"/>
                  <a:pt x="56" y="7"/>
                </a:cubicBezTo>
                <a:cubicBezTo>
                  <a:pt x="54" y="20"/>
                  <a:pt x="54" y="20"/>
                  <a:pt x="54" y="20"/>
                </a:cubicBezTo>
                <a:cubicBezTo>
                  <a:pt x="52" y="7"/>
                  <a:pt x="52" y="7"/>
                  <a:pt x="52" y="7"/>
                </a:cubicBezTo>
                <a:cubicBezTo>
                  <a:pt x="45" y="7"/>
                  <a:pt x="45" y="7"/>
                  <a:pt x="45" y="7"/>
                </a:cubicBezTo>
                <a:cubicBezTo>
                  <a:pt x="45" y="32"/>
                  <a:pt x="45" y="32"/>
                  <a:pt x="45" y="32"/>
                </a:cubicBezTo>
                <a:cubicBezTo>
                  <a:pt x="49" y="32"/>
                  <a:pt x="49" y="32"/>
                  <a:pt x="49" y="32"/>
                </a:cubicBezTo>
                <a:cubicBezTo>
                  <a:pt x="49" y="18"/>
                  <a:pt x="49" y="18"/>
                  <a:pt x="49" y="18"/>
                </a:cubicBezTo>
                <a:cubicBezTo>
                  <a:pt x="52" y="32"/>
                  <a:pt x="52" y="32"/>
                  <a:pt x="52" y="32"/>
                </a:cubicBezTo>
                <a:cubicBezTo>
                  <a:pt x="56" y="32"/>
                  <a:pt x="56" y="32"/>
                  <a:pt x="56" y="32"/>
                </a:cubicBezTo>
                <a:cubicBezTo>
                  <a:pt x="59" y="18"/>
                  <a:pt x="59" y="18"/>
                  <a:pt x="59" y="18"/>
                </a:cubicBezTo>
                <a:cubicBezTo>
                  <a:pt x="59" y="32"/>
                  <a:pt x="59" y="32"/>
                  <a:pt x="59" y="32"/>
                </a:cubicBezTo>
                <a:cubicBezTo>
                  <a:pt x="64" y="32"/>
                  <a:pt x="64" y="32"/>
                  <a:pt x="64" y="32"/>
                </a:cubicBezTo>
                <a:close/>
                <a:moveTo>
                  <a:pt x="65" y="22"/>
                </a:moveTo>
                <a:cubicBezTo>
                  <a:pt x="65" y="28"/>
                  <a:pt x="65" y="28"/>
                  <a:pt x="65" y="28"/>
                </a:cubicBezTo>
                <a:cubicBezTo>
                  <a:pt x="65" y="31"/>
                  <a:pt x="67" y="32"/>
                  <a:pt x="71" y="32"/>
                </a:cubicBezTo>
                <a:cubicBezTo>
                  <a:pt x="75" y="32"/>
                  <a:pt x="77" y="31"/>
                  <a:pt x="77" y="27"/>
                </a:cubicBezTo>
                <a:cubicBezTo>
                  <a:pt x="77" y="24"/>
                  <a:pt x="77" y="24"/>
                  <a:pt x="77" y="24"/>
                </a:cubicBezTo>
                <a:cubicBezTo>
                  <a:pt x="77" y="23"/>
                  <a:pt x="77" y="22"/>
                  <a:pt x="76" y="21"/>
                </a:cubicBezTo>
                <a:cubicBezTo>
                  <a:pt x="76" y="20"/>
                  <a:pt x="74" y="19"/>
                  <a:pt x="72" y="17"/>
                </a:cubicBezTo>
                <a:cubicBezTo>
                  <a:pt x="71" y="15"/>
                  <a:pt x="70" y="14"/>
                  <a:pt x="70" y="13"/>
                </a:cubicBezTo>
                <a:cubicBezTo>
                  <a:pt x="70" y="12"/>
                  <a:pt x="70" y="12"/>
                  <a:pt x="70" y="12"/>
                </a:cubicBezTo>
                <a:cubicBezTo>
                  <a:pt x="70" y="11"/>
                  <a:pt x="70" y="10"/>
                  <a:pt x="71" y="10"/>
                </a:cubicBezTo>
                <a:cubicBezTo>
                  <a:pt x="72" y="10"/>
                  <a:pt x="72" y="11"/>
                  <a:pt x="72" y="11"/>
                </a:cubicBezTo>
                <a:cubicBezTo>
                  <a:pt x="72" y="16"/>
                  <a:pt x="72" y="16"/>
                  <a:pt x="72" y="16"/>
                </a:cubicBezTo>
                <a:cubicBezTo>
                  <a:pt x="77" y="16"/>
                  <a:pt x="77" y="16"/>
                  <a:pt x="77" y="16"/>
                </a:cubicBezTo>
                <a:cubicBezTo>
                  <a:pt x="77" y="11"/>
                  <a:pt x="77" y="11"/>
                  <a:pt x="77" y="11"/>
                </a:cubicBezTo>
                <a:cubicBezTo>
                  <a:pt x="77" y="8"/>
                  <a:pt x="75" y="7"/>
                  <a:pt x="71" y="7"/>
                </a:cubicBezTo>
                <a:cubicBezTo>
                  <a:pt x="67" y="7"/>
                  <a:pt x="65" y="9"/>
                  <a:pt x="65" y="12"/>
                </a:cubicBezTo>
                <a:cubicBezTo>
                  <a:pt x="65" y="15"/>
                  <a:pt x="65" y="15"/>
                  <a:pt x="65" y="15"/>
                </a:cubicBezTo>
                <a:cubicBezTo>
                  <a:pt x="65" y="16"/>
                  <a:pt x="65" y="16"/>
                  <a:pt x="66" y="17"/>
                </a:cubicBezTo>
                <a:cubicBezTo>
                  <a:pt x="66" y="18"/>
                  <a:pt x="68" y="19"/>
                  <a:pt x="70" y="22"/>
                </a:cubicBezTo>
                <a:cubicBezTo>
                  <a:pt x="71" y="23"/>
                  <a:pt x="72" y="24"/>
                  <a:pt x="72" y="25"/>
                </a:cubicBezTo>
                <a:cubicBezTo>
                  <a:pt x="72" y="28"/>
                  <a:pt x="72" y="28"/>
                  <a:pt x="72" y="28"/>
                </a:cubicBezTo>
                <a:cubicBezTo>
                  <a:pt x="72" y="28"/>
                  <a:pt x="71" y="29"/>
                  <a:pt x="71" y="29"/>
                </a:cubicBezTo>
                <a:cubicBezTo>
                  <a:pt x="70" y="29"/>
                  <a:pt x="70" y="28"/>
                  <a:pt x="70" y="28"/>
                </a:cubicBezTo>
                <a:cubicBezTo>
                  <a:pt x="70" y="22"/>
                  <a:pt x="70" y="22"/>
                  <a:pt x="70" y="22"/>
                </a:cubicBezTo>
                <a:cubicBezTo>
                  <a:pt x="65" y="22"/>
                  <a:pt x="65" y="22"/>
                  <a:pt x="65" y="22"/>
                </a:cubicBezTo>
                <a:close/>
                <a:moveTo>
                  <a:pt x="7" y="62"/>
                </a:moveTo>
                <a:cubicBezTo>
                  <a:pt x="7" y="68"/>
                  <a:pt x="7" y="68"/>
                  <a:pt x="7" y="68"/>
                </a:cubicBezTo>
                <a:cubicBezTo>
                  <a:pt x="20" y="68"/>
                  <a:pt x="20" y="68"/>
                  <a:pt x="20" y="68"/>
                </a:cubicBezTo>
                <a:cubicBezTo>
                  <a:pt x="20" y="62"/>
                  <a:pt x="20" y="62"/>
                  <a:pt x="20" y="62"/>
                </a:cubicBezTo>
                <a:cubicBezTo>
                  <a:pt x="7" y="62"/>
                  <a:pt x="7" y="62"/>
                  <a:pt x="7" y="62"/>
                </a:cubicBezTo>
                <a:close/>
                <a:moveTo>
                  <a:pt x="26" y="62"/>
                </a:moveTo>
                <a:cubicBezTo>
                  <a:pt x="26" y="68"/>
                  <a:pt x="26" y="68"/>
                  <a:pt x="26" y="68"/>
                </a:cubicBezTo>
                <a:cubicBezTo>
                  <a:pt x="39" y="68"/>
                  <a:pt x="39" y="68"/>
                  <a:pt x="39" y="68"/>
                </a:cubicBezTo>
                <a:cubicBezTo>
                  <a:pt x="39" y="62"/>
                  <a:pt x="39" y="62"/>
                  <a:pt x="39" y="62"/>
                </a:cubicBezTo>
                <a:cubicBezTo>
                  <a:pt x="26" y="62"/>
                  <a:pt x="26" y="62"/>
                  <a:pt x="26" y="62"/>
                </a:cubicBezTo>
                <a:close/>
                <a:moveTo>
                  <a:pt x="7" y="73"/>
                </a:moveTo>
                <a:cubicBezTo>
                  <a:pt x="7" y="79"/>
                  <a:pt x="7" y="79"/>
                  <a:pt x="7" y="79"/>
                </a:cubicBezTo>
                <a:cubicBezTo>
                  <a:pt x="20" y="79"/>
                  <a:pt x="20" y="79"/>
                  <a:pt x="20" y="79"/>
                </a:cubicBezTo>
                <a:cubicBezTo>
                  <a:pt x="20" y="73"/>
                  <a:pt x="20" y="73"/>
                  <a:pt x="20" y="73"/>
                </a:cubicBezTo>
                <a:cubicBezTo>
                  <a:pt x="7" y="73"/>
                  <a:pt x="7" y="73"/>
                  <a:pt x="7" y="73"/>
                </a:cubicBezTo>
                <a:close/>
                <a:moveTo>
                  <a:pt x="26" y="73"/>
                </a:moveTo>
                <a:cubicBezTo>
                  <a:pt x="26" y="79"/>
                  <a:pt x="26" y="79"/>
                  <a:pt x="26" y="79"/>
                </a:cubicBezTo>
                <a:cubicBezTo>
                  <a:pt x="39" y="79"/>
                  <a:pt x="39" y="79"/>
                  <a:pt x="39" y="79"/>
                </a:cubicBezTo>
                <a:cubicBezTo>
                  <a:pt x="39" y="73"/>
                  <a:pt x="39" y="73"/>
                  <a:pt x="39" y="73"/>
                </a:cubicBezTo>
                <a:cubicBezTo>
                  <a:pt x="26" y="73"/>
                  <a:pt x="26" y="73"/>
                  <a:pt x="26" y="73"/>
                </a:cubicBezTo>
                <a:close/>
                <a:moveTo>
                  <a:pt x="7" y="83"/>
                </a:moveTo>
                <a:cubicBezTo>
                  <a:pt x="7" y="89"/>
                  <a:pt x="7" y="89"/>
                  <a:pt x="7" y="89"/>
                </a:cubicBezTo>
                <a:cubicBezTo>
                  <a:pt x="20" y="89"/>
                  <a:pt x="20" y="89"/>
                  <a:pt x="20" y="89"/>
                </a:cubicBezTo>
                <a:cubicBezTo>
                  <a:pt x="20" y="83"/>
                  <a:pt x="20" y="83"/>
                  <a:pt x="20" y="83"/>
                </a:cubicBezTo>
                <a:cubicBezTo>
                  <a:pt x="7" y="83"/>
                  <a:pt x="7" y="83"/>
                  <a:pt x="7" y="83"/>
                </a:cubicBezTo>
                <a:close/>
                <a:moveTo>
                  <a:pt x="26" y="83"/>
                </a:moveTo>
                <a:cubicBezTo>
                  <a:pt x="26" y="89"/>
                  <a:pt x="26" y="89"/>
                  <a:pt x="26" y="89"/>
                </a:cubicBezTo>
                <a:cubicBezTo>
                  <a:pt x="39" y="89"/>
                  <a:pt x="39" y="89"/>
                  <a:pt x="39" y="89"/>
                </a:cubicBezTo>
                <a:cubicBezTo>
                  <a:pt x="39" y="83"/>
                  <a:pt x="39" y="83"/>
                  <a:pt x="39" y="83"/>
                </a:cubicBezTo>
                <a:lnTo>
                  <a:pt x="26" y="8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50000"/>
                </a:schemeClr>
              </a:solidFill>
            </a:endParaRPr>
          </a:p>
        </p:txBody>
      </p:sp>
      <p:sp>
        <p:nvSpPr>
          <p:cNvPr id="47" name="Freeform 13">
            <a:extLst>
              <a:ext uri="{FF2B5EF4-FFF2-40B4-BE49-F238E27FC236}">
                <a16:creationId xmlns:a16="http://schemas.microsoft.com/office/drawing/2014/main" id="{E1EFE906-C559-4ADF-B43E-C12E9738DD2E}"/>
              </a:ext>
            </a:extLst>
          </p:cNvPr>
          <p:cNvSpPr>
            <a:spLocks noEditPoints="1"/>
          </p:cNvSpPr>
          <p:nvPr/>
        </p:nvSpPr>
        <p:spPr bwMode="auto">
          <a:xfrm>
            <a:off x="5145222" y="4411018"/>
            <a:ext cx="285371" cy="393872"/>
          </a:xfrm>
          <a:custGeom>
            <a:avLst/>
            <a:gdLst>
              <a:gd name="T0" fmla="*/ 62 w 81"/>
              <a:gd name="T1" fmla="*/ 37 h 112"/>
              <a:gd name="T2" fmla="*/ 74 w 81"/>
              <a:gd name="T3" fmla="*/ 36 h 112"/>
              <a:gd name="T4" fmla="*/ 69 w 81"/>
              <a:gd name="T5" fmla="*/ 43 h 112"/>
              <a:gd name="T6" fmla="*/ 69 w 81"/>
              <a:gd name="T7" fmla="*/ 100 h 112"/>
              <a:gd name="T8" fmla="*/ 12 w 81"/>
              <a:gd name="T9" fmla="*/ 100 h 112"/>
              <a:gd name="T10" fmla="*/ 12 w 81"/>
              <a:gd name="T11" fmla="*/ 43 h 112"/>
              <a:gd name="T12" fmla="*/ 36 w 81"/>
              <a:gd name="T13" fmla="*/ 27 h 112"/>
              <a:gd name="T14" fmla="*/ 29 w 81"/>
              <a:gd name="T15" fmla="*/ 21 h 112"/>
              <a:gd name="T16" fmla="*/ 22 w 81"/>
              <a:gd name="T17" fmla="*/ 12 h 112"/>
              <a:gd name="T18" fmla="*/ 41 w 81"/>
              <a:gd name="T19" fmla="*/ 0 h 112"/>
              <a:gd name="T20" fmla="*/ 59 w 81"/>
              <a:gd name="T21" fmla="*/ 12 h 112"/>
              <a:gd name="T22" fmla="*/ 52 w 81"/>
              <a:gd name="T23" fmla="*/ 21 h 112"/>
              <a:gd name="T24" fmla="*/ 45 w 81"/>
              <a:gd name="T25" fmla="*/ 27 h 112"/>
              <a:gd name="T26" fmla="*/ 29 w 81"/>
              <a:gd name="T27" fmla="*/ 15 h 112"/>
              <a:gd name="T28" fmla="*/ 52 w 81"/>
              <a:gd name="T29" fmla="*/ 14 h 112"/>
              <a:gd name="T30" fmla="*/ 53 w 81"/>
              <a:gd name="T31" fmla="*/ 12 h 112"/>
              <a:gd name="T32" fmla="*/ 41 w 81"/>
              <a:gd name="T33" fmla="*/ 5 h 112"/>
              <a:gd name="T34" fmla="*/ 28 w 81"/>
              <a:gd name="T35" fmla="*/ 12 h 112"/>
              <a:gd name="T36" fmla="*/ 20 w 81"/>
              <a:gd name="T37" fmla="*/ 53 h 112"/>
              <a:gd name="T38" fmla="*/ 27 w 81"/>
              <a:gd name="T39" fmla="*/ 56 h 112"/>
              <a:gd name="T40" fmla="*/ 20 w 81"/>
              <a:gd name="T41" fmla="*/ 53 h 112"/>
              <a:gd name="T42" fmla="*/ 27 w 81"/>
              <a:gd name="T43" fmla="*/ 87 h 112"/>
              <a:gd name="T44" fmla="*/ 20 w 81"/>
              <a:gd name="T45" fmla="*/ 90 h 112"/>
              <a:gd name="T46" fmla="*/ 61 w 81"/>
              <a:gd name="T47" fmla="*/ 90 h 112"/>
              <a:gd name="T48" fmla="*/ 54 w 81"/>
              <a:gd name="T49" fmla="*/ 87 h 112"/>
              <a:gd name="T50" fmla="*/ 61 w 81"/>
              <a:gd name="T51" fmla="*/ 90 h 112"/>
              <a:gd name="T52" fmla="*/ 61 w 81"/>
              <a:gd name="T53" fmla="*/ 70 h 112"/>
              <a:gd name="T54" fmla="*/ 68 w 81"/>
              <a:gd name="T55" fmla="*/ 73 h 112"/>
              <a:gd name="T56" fmla="*/ 42 w 81"/>
              <a:gd name="T57" fmla="*/ 99 h 112"/>
              <a:gd name="T58" fmla="*/ 39 w 81"/>
              <a:gd name="T59" fmla="*/ 92 h 112"/>
              <a:gd name="T60" fmla="*/ 42 w 81"/>
              <a:gd name="T61" fmla="*/ 99 h 112"/>
              <a:gd name="T62" fmla="*/ 20 w 81"/>
              <a:gd name="T63" fmla="*/ 73 h 112"/>
              <a:gd name="T64" fmla="*/ 13 w 81"/>
              <a:gd name="T65" fmla="*/ 70 h 112"/>
              <a:gd name="T66" fmla="*/ 39 w 81"/>
              <a:gd name="T67" fmla="*/ 44 h 112"/>
              <a:gd name="T68" fmla="*/ 42 w 81"/>
              <a:gd name="T69" fmla="*/ 51 h 112"/>
              <a:gd name="T70" fmla="*/ 39 w 81"/>
              <a:gd name="T71" fmla="*/ 44 h 112"/>
              <a:gd name="T72" fmla="*/ 45 w 81"/>
              <a:gd name="T73" fmla="*/ 68 h 112"/>
              <a:gd name="T74" fmla="*/ 54 w 81"/>
              <a:gd name="T75" fmla="*/ 49 h 112"/>
              <a:gd name="T76" fmla="*/ 38 w 81"/>
              <a:gd name="T77" fmla="*/ 67 h 112"/>
              <a:gd name="T78" fmla="*/ 43 w 81"/>
              <a:gd name="T79" fmla="*/ 78 h 112"/>
              <a:gd name="T80" fmla="*/ 58 w 81"/>
              <a:gd name="T81" fmla="*/ 82 h 112"/>
              <a:gd name="T82" fmla="*/ 46 w 81"/>
              <a:gd name="T83" fmla="*/ 73 h 112"/>
              <a:gd name="T84" fmla="*/ 61 w 81"/>
              <a:gd name="T85" fmla="*/ 51 h 112"/>
              <a:gd name="T86" fmla="*/ 20 w 81"/>
              <a:gd name="T87" fmla="*/ 51 h 112"/>
              <a:gd name="T88" fmla="*/ 20 w 81"/>
              <a:gd name="T89" fmla="*/ 92 h 112"/>
              <a:gd name="T90" fmla="*/ 61 w 81"/>
              <a:gd name="T91" fmla="*/ 92 h 112"/>
              <a:gd name="T92" fmla="*/ 61 w 81"/>
              <a:gd name="T93" fmla="*/ 51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 h="112">
                <a:moveTo>
                  <a:pt x="45" y="31"/>
                </a:moveTo>
                <a:cubicBezTo>
                  <a:pt x="51" y="32"/>
                  <a:pt x="57" y="34"/>
                  <a:pt x="62" y="37"/>
                </a:cubicBezTo>
                <a:cubicBezTo>
                  <a:pt x="68" y="31"/>
                  <a:pt x="68" y="31"/>
                  <a:pt x="68" y="31"/>
                </a:cubicBezTo>
                <a:cubicBezTo>
                  <a:pt x="74" y="36"/>
                  <a:pt x="74" y="36"/>
                  <a:pt x="74" y="36"/>
                </a:cubicBezTo>
                <a:cubicBezTo>
                  <a:pt x="69" y="42"/>
                  <a:pt x="69" y="42"/>
                  <a:pt x="69" y="42"/>
                </a:cubicBezTo>
                <a:cubicBezTo>
                  <a:pt x="69" y="43"/>
                  <a:pt x="69" y="43"/>
                  <a:pt x="69" y="43"/>
                </a:cubicBezTo>
                <a:cubicBezTo>
                  <a:pt x="77" y="50"/>
                  <a:pt x="81" y="60"/>
                  <a:pt x="81" y="72"/>
                </a:cubicBezTo>
                <a:cubicBezTo>
                  <a:pt x="81" y="83"/>
                  <a:pt x="77" y="93"/>
                  <a:pt x="69" y="100"/>
                </a:cubicBezTo>
                <a:cubicBezTo>
                  <a:pt x="62" y="108"/>
                  <a:pt x="52" y="112"/>
                  <a:pt x="41" y="112"/>
                </a:cubicBezTo>
                <a:cubicBezTo>
                  <a:pt x="29" y="112"/>
                  <a:pt x="19" y="108"/>
                  <a:pt x="12" y="100"/>
                </a:cubicBezTo>
                <a:cubicBezTo>
                  <a:pt x="5" y="93"/>
                  <a:pt x="0" y="83"/>
                  <a:pt x="0" y="72"/>
                </a:cubicBezTo>
                <a:cubicBezTo>
                  <a:pt x="0" y="60"/>
                  <a:pt x="5" y="50"/>
                  <a:pt x="12" y="43"/>
                </a:cubicBezTo>
                <a:cubicBezTo>
                  <a:pt x="18" y="37"/>
                  <a:pt x="27" y="32"/>
                  <a:pt x="36" y="31"/>
                </a:cubicBezTo>
                <a:cubicBezTo>
                  <a:pt x="36" y="27"/>
                  <a:pt x="36" y="27"/>
                  <a:pt x="36" y="27"/>
                </a:cubicBezTo>
                <a:cubicBezTo>
                  <a:pt x="29" y="27"/>
                  <a:pt x="29" y="27"/>
                  <a:pt x="29" y="27"/>
                </a:cubicBezTo>
                <a:cubicBezTo>
                  <a:pt x="29" y="21"/>
                  <a:pt x="29" y="21"/>
                  <a:pt x="29" y="21"/>
                </a:cubicBezTo>
                <a:cubicBezTo>
                  <a:pt x="29" y="21"/>
                  <a:pt x="29" y="21"/>
                  <a:pt x="28" y="21"/>
                </a:cubicBezTo>
                <a:cubicBezTo>
                  <a:pt x="25" y="19"/>
                  <a:pt x="22" y="15"/>
                  <a:pt x="22" y="12"/>
                </a:cubicBezTo>
                <a:cubicBezTo>
                  <a:pt x="22" y="8"/>
                  <a:pt x="25" y="5"/>
                  <a:pt x="28" y="3"/>
                </a:cubicBezTo>
                <a:cubicBezTo>
                  <a:pt x="32" y="1"/>
                  <a:pt x="36" y="0"/>
                  <a:pt x="41" y="0"/>
                </a:cubicBezTo>
                <a:cubicBezTo>
                  <a:pt x="45" y="0"/>
                  <a:pt x="50" y="1"/>
                  <a:pt x="53" y="3"/>
                </a:cubicBezTo>
                <a:cubicBezTo>
                  <a:pt x="57" y="5"/>
                  <a:pt x="59" y="8"/>
                  <a:pt x="59" y="12"/>
                </a:cubicBezTo>
                <a:cubicBezTo>
                  <a:pt x="59" y="15"/>
                  <a:pt x="57" y="19"/>
                  <a:pt x="53" y="21"/>
                </a:cubicBezTo>
                <a:cubicBezTo>
                  <a:pt x="53" y="21"/>
                  <a:pt x="52" y="21"/>
                  <a:pt x="52" y="21"/>
                </a:cubicBezTo>
                <a:cubicBezTo>
                  <a:pt x="52" y="27"/>
                  <a:pt x="52" y="27"/>
                  <a:pt x="52" y="27"/>
                </a:cubicBezTo>
                <a:cubicBezTo>
                  <a:pt x="45" y="27"/>
                  <a:pt x="45" y="27"/>
                  <a:pt x="45" y="27"/>
                </a:cubicBezTo>
                <a:cubicBezTo>
                  <a:pt x="45" y="31"/>
                  <a:pt x="45" y="31"/>
                  <a:pt x="45" y="31"/>
                </a:cubicBezTo>
                <a:close/>
                <a:moveTo>
                  <a:pt x="29" y="15"/>
                </a:moveTo>
                <a:cubicBezTo>
                  <a:pt x="29" y="14"/>
                  <a:pt x="29" y="14"/>
                  <a:pt x="29" y="14"/>
                </a:cubicBezTo>
                <a:cubicBezTo>
                  <a:pt x="52" y="14"/>
                  <a:pt x="52" y="14"/>
                  <a:pt x="52" y="14"/>
                </a:cubicBezTo>
                <a:cubicBezTo>
                  <a:pt x="52" y="15"/>
                  <a:pt x="52" y="15"/>
                  <a:pt x="52" y="15"/>
                </a:cubicBezTo>
                <a:cubicBezTo>
                  <a:pt x="53" y="14"/>
                  <a:pt x="53" y="13"/>
                  <a:pt x="53" y="12"/>
                </a:cubicBezTo>
                <a:cubicBezTo>
                  <a:pt x="53" y="10"/>
                  <a:pt x="52" y="9"/>
                  <a:pt x="50" y="8"/>
                </a:cubicBezTo>
                <a:cubicBezTo>
                  <a:pt x="48" y="6"/>
                  <a:pt x="44" y="5"/>
                  <a:pt x="41" y="5"/>
                </a:cubicBezTo>
                <a:cubicBezTo>
                  <a:pt x="37" y="5"/>
                  <a:pt x="33" y="6"/>
                  <a:pt x="31" y="8"/>
                </a:cubicBezTo>
                <a:cubicBezTo>
                  <a:pt x="29" y="9"/>
                  <a:pt x="28" y="10"/>
                  <a:pt x="28" y="12"/>
                </a:cubicBezTo>
                <a:cubicBezTo>
                  <a:pt x="28" y="13"/>
                  <a:pt x="28" y="14"/>
                  <a:pt x="29" y="15"/>
                </a:cubicBezTo>
                <a:close/>
                <a:moveTo>
                  <a:pt x="20" y="53"/>
                </a:moveTo>
                <a:cubicBezTo>
                  <a:pt x="25" y="58"/>
                  <a:pt x="25" y="58"/>
                  <a:pt x="25" y="58"/>
                </a:cubicBezTo>
                <a:cubicBezTo>
                  <a:pt x="27" y="56"/>
                  <a:pt x="27" y="56"/>
                  <a:pt x="27" y="56"/>
                </a:cubicBezTo>
                <a:cubicBezTo>
                  <a:pt x="22" y="51"/>
                  <a:pt x="22" y="51"/>
                  <a:pt x="22" y="51"/>
                </a:cubicBezTo>
                <a:cubicBezTo>
                  <a:pt x="20" y="53"/>
                  <a:pt x="20" y="53"/>
                  <a:pt x="20" y="53"/>
                </a:cubicBezTo>
                <a:close/>
                <a:moveTo>
                  <a:pt x="22" y="92"/>
                </a:moveTo>
                <a:cubicBezTo>
                  <a:pt x="27" y="87"/>
                  <a:pt x="27" y="87"/>
                  <a:pt x="27" y="87"/>
                </a:cubicBezTo>
                <a:cubicBezTo>
                  <a:pt x="25" y="85"/>
                  <a:pt x="25" y="85"/>
                  <a:pt x="25" y="85"/>
                </a:cubicBezTo>
                <a:cubicBezTo>
                  <a:pt x="20" y="90"/>
                  <a:pt x="20" y="90"/>
                  <a:pt x="20" y="90"/>
                </a:cubicBezTo>
                <a:cubicBezTo>
                  <a:pt x="22" y="92"/>
                  <a:pt x="22" y="92"/>
                  <a:pt x="22" y="92"/>
                </a:cubicBezTo>
                <a:close/>
                <a:moveTo>
                  <a:pt x="61" y="90"/>
                </a:moveTo>
                <a:cubicBezTo>
                  <a:pt x="56" y="85"/>
                  <a:pt x="56" y="85"/>
                  <a:pt x="56" y="85"/>
                </a:cubicBezTo>
                <a:cubicBezTo>
                  <a:pt x="54" y="87"/>
                  <a:pt x="54" y="87"/>
                  <a:pt x="54" y="87"/>
                </a:cubicBezTo>
                <a:cubicBezTo>
                  <a:pt x="59" y="92"/>
                  <a:pt x="59" y="92"/>
                  <a:pt x="59" y="92"/>
                </a:cubicBezTo>
                <a:cubicBezTo>
                  <a:pt x="61" y="90"/>
                  <a:pt x="61" y="90"/>
                  <a:pt x="61" y="90"/>
                </a:cubicBezTo>
                <a:close/>
                <a:moveTo>
                  <a:pt x="68" y="70"/>
                </a:moveTo>
                <a:cubicBezTo>
                  <a:pt x="61" y="70"/>
                  <a:pt x="61" y="70"/>
                  <a:pt x="61" y="70"/>
                </a:cubicBezTo>
                <a:cubicBezTo>
                  <a:pt x="61" y="73"/>
                  <a:pt x="61" y="73"/>
                  <a:pt x="61" y="73"/>
                </a:cubicBezTo>
                <a:cubicBezTo>
                  <a:pt x="68" y="73"/>
                  <a:pt x="68" y="73"/>
                  <a:pt x="68" y="73"/>
                </a:cubicBezTo>
                <a:cubicBezTo>
                  <a:pt x="68" y="70"/>
                  <a:pt x="68" y="70"/>
                  <a:pt x="68" y="70"/>
                </a:cubicBezTo>
                <a:close/>
                <a:moveTo>
                  <a:pt x="42" y="99"/>
                </a:moveTo>
                <a:cubicBezTo>
                  <a:pt x="42" y="92"/>
                  <a:pt x="42" y="92"/>
                  <a:pt x="42" y="92"/>
                </a:cubicBezTo>
                <a:cubicBezTo>
                  <a:pt x="39" y="92"/>
                  <a:pt x="39" y="92"/>
                  <a:pt x="39" y="92"/>
                </a:cubicBezTo>
                <a:cubicBezTo>
                  <a:pt x="39" y="99"/>
                  <a:pt x="39" y="99"/>
                  <a:pt x="39" y="99"/>
                </a:cubicBezTo>
                <a:cubicBezTo>
                  <a:pt x="42" y="99"/>
                  <a:pt x="42" y="99"/>
                  <a:pt x="42" y="99"/>
                </a:cubicBezTo>
                <a:close/>
                <a:moveTo>
                  <a:pt x="13" y="73"/>
                </a:moveTo>
                <a:cubicBezTo>
                  <a:pt x="20" y="73"/>
                  <a:pt x="20" y="73"/>
                  <a:pt x="20" y="73"/>
                </a:cubicBezTo>
                <a:cubicBezTo>
                  <a:pt x="20" y="70"/>
                  <a:pt x="20" y="70"/>
                  <a:pt x="20" y="70"/>
                </a:cubicBezTo>
                <a:cubicBezTo>
                  <a:pt x="13" y="70"/>
                  <a:pt x="13" y="70"/>
                  <a:pt x="13" y="70"/>
                </a:cubicBezTo>
                <a:cubicBezTo>
                  <a:pt x="13" y="73"/>
                  <a:pt x="13" y="73"/>
                  <a:pt x="13" y="73"/>
                </a:cubicBezTo>
                <a:close/>
                <a:moveTo>
                  <a:pt x="39" y="44"/>
                </a:moveTo>
                <a:cubicBezTo>
                  <a:pt x="39" y="51"/>
                  <a:pt x="39" y="51"/>
                  <a:pt x="39" y="51"/>
                </a:cubicBezTo>
                <a:cubicBezTo>
                  <a:pt x="42" y="51"/>
                  <a:pt x="42" y="51"/>
                  <a:pt x="42" y="51"/>
                </a:cubicBezTo>
                <a:cubicBezTo>
                  <a:pt x="42" y="44"/>
                  <a:pt x="42" y="44"/>
                  <a:pt x="42" y="44"/>
                </a:cubicBezTo>
                <a:cubicBezTo>
                  <a:pt x="39" y="44"/>
                  <a:pt x="39" y="44"/>
                  <a:pt x="39" y="44"/>
                </a:cubicBezTo>
                <a:close/>
                <a:moveTo>
                  <a:pt x="46" y="70"/>
                </a:moveTo>
                <a:cubicBezTo>
                  <a:pt x="45" y="69"/>
                  <a:pt x="45" y="69"/>
                  <a:pt x="45" y="68"/>
                </a:cubicBezTo>
                <a:cubicBezTo>
                  <a:pt x="49" y="63"/>
                  <a:pt x="53" y="57"/>
                  <a:pt x="57" y="51"/>
                </a:cubicBezTo>
                <a:cubicBezTo>
                  <a:pt x="56" y="50"/>
                  <a:pt x="55" y="49"/>
                  <a:pt x="54" y="49"/>
                </a:cubicBezTo>
                <a:cubicBezTo>
                  <a:pt x="49" y="54"/>
                  <a:pt x="45" y="60"/>
                  <a:pt x="41" y="67"/>
                </a:cubicBezTo>
                <a:cubicBezTo>
                  <a:pt x="40" y="66"/>
                  <a:pt x="39" y="66"/>
                  <a:pt x="38" y="67"/>
                </a:cubicBezTo>
                <a:cubicBezTo>
                  <a:pt x="35" y="68"/>
                  <a:pt x="33" y="72"/>
                  <a:pt x="35" y="75"/>
                </a:cubicBezTo>
                <a:cubicBezTo>
                  <a:pt x="36" y="78"/>
                  <a:pt x="40" y="79"/>
                  <a:pt x="43" y="78"/>
                </a:cubicBezTo>
                <a:cubicBezTo>
                  <a:pt x="43" y="78"/>
                  <a:pt x="43" y="77"/>
                  <a:pt x="44" y="77"/>
                </a:cubicBezTo>
                <a:cubicBezTo>
                  <a:pt x="48" y="79"/>
                  <a:pt x="53" y="81"/>
                  <a:pt x="58" y="82"/>
                </a:cubicBezTo>
                <a:cubicBezTo>
                  <a:pt x="58" y="80"/>
                  <a:pt x="59" y="79"/>
                  <a:pt x="59" y="78"/>
                </a:cubicBezTo>
                <a:cubicBezTo>
                  <a:pt x="55" y="76"/>
                  <a:pt x="51" y="74"/>
                  <a:pt x="46" y="73"/>
                </a:cubicBezTo>
                <a:cubicBezTo>
                  <a:pt x="46" y="72"/>
                  <a:pt x="46" y="71"/>
                  <a:pt x="46" y="70"/>
                </a:cubicBezTo>
                <a:close/>
                <a:moveTo>
                  <a:pt x="61" y="51"/>
                </a:moveTo>
                <a:cubicBezTo>
                  <a:pt x="56" y="45"/>
                  <a:pt x="49" y="42"/>
                  <a:pt x="41" y="42"/>
                </a:cubicBezTo>
                <a:cubicBezTo>
                  <a:pt x="32" y="42"/>
                  <a:pt x="25" y="45"/>
                  <a:pt x="20" y="51"/>
                </a:cubicBezTo>
                <a:cubicBezTo>
                  <a:pt x="14" y="56"/>
                  <a:pt x="11" y="63"/>
                  <a:pt x="11" y="72"/>
                </a:cubicBezTo>
                <a:cubicBezTo>
                  <a:pt x="11" y="80"/>
                  <a:pt x="14" y="87"/>
                  <a:pt x="20" y="92"/>
                </a:cubicBezTo>
                <a:cubicBezTo>
                  <a:pt x="25" y="98"/>
                  <a:pt x="32" y="101"/>
                  <a:pt x="41" y="101"/>
                </a:cubicBezTo>
                <a:cubicBezTo>
                  <a:pt x="49" y="101"/>
                  <a:pt x="56" y="98"/>
                  <a:pt x="61" y="92"/>
                </a:cubicBezTo>
                <a:cubicBezTo>
                  <a:pt x="67" y="87"/>
                  <a:pt x="70" y="80"/>
                  <a:pt x="70" y="72"/>
                </a:cubicBezTo>
                <a:cubicBezTo>
                  <a:pt x="70" y="63"/>
                  <a:pt x="67" y="56"/>
                  <a:pt x="61" y="5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solidFill>
                <a:schemeClr val="bg1">
                  <a:lumMod val="50000"/>
                </a:schemeClr>
              </a:solidFill>
            </a:endParaRPr>
          </a:p>
        </p:txBody>
      </p:sp>
      <p:sp>
        <p:nvSpPr>
          <p:cNvPr id="2" name="TextBox 1">
            <a:extLst>
              <a:ext uri="{FF2B5EF4-FFF2-40B4-BE49-F238E27FC236}">
                <a16:creationId xmlns:a16="http://schemas.microsoft.com/office/drawing/2014/main" id="{E8C531E7-DD0C-1516-0AAC-8EABEB06463F}"/>
              </a:ext>
            </a:extLst>
          </p:cNvPr>
          <p:cNvSpPr txBox="1"/>
          <p:nvPr/>
        </p:nvSpPr>
        <p:spPr>
          <a:xfrm>
            <a:off x="1236764" y="2224602"/>
            <a:ext cx="2946779" cy="584775"/>
          </a:xfrm>
          <a:prstGeom prst="rect">
            <a:avLst/>
          </a:prstGeom>
          <a:noFill/>
        </p:spPr>
        <p:txBody>
          <a:bodyPr wrap="square" rtlCol="0">
            <a:spAutoFit/>
          </a:bodyPr>
          <a:lstStyle/>
          <a:p>
            <a:r>
              <a:rPr lang="vi-VN" sz="1600" dirty="0"/>
              <a:t>- Viết một lần, chạy mọi nơi</a:t>
            </a:r>
          </a:p>
          <a:p>
            <a:r>
              <a:rPr lang="vi-VN" sz="1600" dirty="0"/>
              <a:t>- Tiếp cận rộng rãi</a:t>
            </a:r>
          </a:p>
        </p:txBody>
      </p:sp>
      <p:sp>
        <p:nvSpPr>
          <p:cNvPr id="4" name="TextBox 3">
            <a:extLst>
              <a:ext uri="{FF2B5EF4-FFF2-40B4-BE49-F238E27FC236}">
                <a16:creationId xmlns:a16="http://schemas.microsoft.com/office/drawing/2014/main" id="{5C35A069-B5BD-F363-17E3-56A0F88FBBC1}"/>
              </a:ext>
            </a:extLst>
          </p:cNvPr>
          <p:cNvSpPr txBox="1"/>
          <p:nvPr/>
        </p:nvSpPr>
        <p:spPr>
          <a:xfrm>
            <a:off x="1148024" y="3853305"/>
            <a:ext cx="2946779" cy="584775"/>
          </a:xfrm>
          <a:prstGeom prst="rect">
            <a:avLst/>
          </a:prstGeom>
          <a:noFill/>
        </p:spPr>
        <p:txBody>
          <a:bodyPr wrap="square" rtlCol="0">
            <a:spAutoFit/>
          </a:bodyPr>
          <a:lstStyle/>
          <a:p>
            <a:r>
              <a:rPr lang="vi-VN" sz="1600" dirty="0"/>
              <a:t>- </a:t>
            </a:r>
            <a:r>
              <a:rPr lang="de-DE" sz="1600" dirty="0"/>
              <a:t>Tận dụng OpenGL ES 2</a:t>
            </a:r>
            <a:endParaRPr lang="vi-VN" sz="1600" dirty="0"/>
          </a:p>
          <a:p>
            <a:r>
              <a:rPr lang="vi-VN" sz="1600" dirty="0"/>
              <a:t>- Tiết kiệm tài nguyên</a:t>
            </a:r>
          </a:p>
        </p:txBody>
      </p:sp>
      <p:sp>
        <p:nvSpPr>
          <p:cNvPr id="7" name="TextBox 6">
            <a:extLst>
              <a:ext uri="{FF2B5EF4-FFF2-40B4-BE49-F238E27FC236}">
                <a16:creationId xmlns:a16="http://schemas.microsoft.com/office/drawing/2014/main" id="{EB83C08D-334A-2DCD-6230-4C0F00F373F0}"/>
              </a:ext>
            </a:extLst>
          </p:cNvPr>
          <p:cNvSpPr txBox="1"/>
          <p:nvPr/>
        </p:nvSpPr>
        <p:spPr>
          <a:xfrm>
            <a:off x="1010103" y="5482008"/>
            <a:ext cx="3561897" cy="1077218"/>
          </a:xfrm>
          <a:prstGeom prst="rect">
            <a:avLst/>
          </a:prstGeom>
          <a:noFill/>
        </p:spPr>
        <p:txBody>
          <a:bodyPr wrap="square" rtlCol="0">
            <a:spAutoFit/>
          </a:bodyPr>
          <a:lstStyle/>
          <a:p>
            <a:pPr marL="285750" indent="-285750">
              <a:buFontTx/>
              <a:buChar char="-"/>
            </a:pPr>
            <a:r>
              <a:rPr lang="vi-VN" sz="1600" dirty="0"/>
              <a:t>Cung cấp nhiều </a:t>
            </a:r>
            <a:r>
              <a:rPr lang="vi-VN" sz="1600" dirty="0" err="1"/>
              <a:t>widget</a:t>
            </a:r>
            <a:r>
              <a:rPr lang="vi-VN" sz="1600" dirty="0"/>
              <a:t> và lớp giao diện</a:t>
            </a:r>
          </a:p>
          <a:p>
            <a:pPr marL="285750" indent="-285750">
              <a:buFontTx/>
              <a:buChar char="-"/>
            </a:pPr>
            <a:r>
              <a:rPr lang="vi-VN" sz="1600" dirty="0"/>
              <a:t>Hỗ trợ giao diện người dùng tùy chỉnh</a:t>
            </a:r>
          </a:p>
        </p:txBody>
      </p:sp>
      <p:sp>
        <p:nvSpPr>
          <p:cNvPr id="8" name="TextBox 7">
            <a:extLst>
              <a:ext uri="{FF2B5EF4-FFF2-40B4-BE49-F238E27FC236}">
                <a16:creationId xmlns:a16="http://schemas.microsoft.com/office/drawing/2014/main" id="{B99A3E4E-727C-9A01-207F-F0658AA04504}"/>
              </a:ext>
            </a:extLst>
          </p:cNvPr>
          <p:cNvSpPr txBox="1"/>
          <p:nvPr/>
        </p:nvSpPr>
        <p:spPr>
          <a:xfrm>
            <a:off x="8176705" y="2149843"/>
            <a:ext cx="3141328" cy="830997"/>
          </a:xfrm>
          <a:prstGeom prst="rect">
            <a:avLst/>
          </a:prstGeom>
          <a:noFill/>
        </p:spPr>
        <p:txBody>
          <a:bodyPr wrap="square" rtlCol="0">
            <a:spAutoFit/>
          </a:bodyPr>
          <a:lstStyle/>
          <a:p>
            <a:r>
              <a:rPr lang="vi-VN" sz="1600" dirty="0"/>
              <a:t>-    Cú pháp đơn giản</a:t>
            </a:r>
          </a:p>
          <a:p>
            <a:pPr marL="285750" indent="-285750">
              <a:buFontTx/>
              <a:buChar char="-"/>
            </a:pPr>
            <a:r>
              <a:rPr lang="vi-VN" sz="1600" dirty="0"/>
              <a:t>Cộng đồng hỗ trợ lớn</a:t>
            </a:r>
          </a:p>
          <a:p>
            <a:pPr marL="285750" indent="-285750">
              <a:buFontTx/>
              <a:buChar char="-"/>
            </a:pPr>
            <a:r>
              <a:rPr lang="vi-VN" sz="1600" dirty="0"/>
              <a:t>Nhiều tài liệu và hướng dẫn</a:t>
            </a:r>
          </a:p>
        </p:txBody>
      </p:sp>
      <p:sp>
        <p:nvSpPr>
          <p:cNvPr id="9" name="TextBox 8">
            <a:extLst>
              <a:ext uri="{FF2B5EF4-FFF2-40B4-BE49-F238E27FC236}">
                <a16:creationId xmlns:a16="http://schemas.microsoft.com/office/drawing/2014/main" id="{FC3A14AF-BF54-7ABA-B508-BF74CAB63862}"/>
              </a:ext>
            </a:extLst>
          </p:cNvPr>
          <p:cNvSpPr txBox="1"/>
          <p:nvPr/>
        </p:nvSpPr>
        <p:spPr>
          <a:xfrm>
            <a:off x="8177370" y="3815119"/>
            <a:ext cx="2946779" cy="830997"/>
          </a:xfrm>
          <a:prstGeom prst="rect">
            <a:avLst/>
          </a:prstGeom>
          <a:noFill/>
        </p:spPr>
        <p:txBody>
          <a:bodyPr wrap="square" rtlCol="0">
            <a:spAutoFit/>
          </a:bodyPr>
          <a:lstStyle/>
          <a:p>
            <a:r>
              <a:rPr lang="vi-VN" sz="1600" dirty="0"/>
              <a:t>-   Phát triển ứng dụng di động</a:t>
            </a:r>
          </a:p>
          <a:p>
            <a:pPr marL="285750" indent="-285750">
              <a:buFontTx/>
              <a:buChar char="-"/>
            </a:pPr>
            <a:r>
              <a:rPr lang="vi-VN" sz="1600" dirty="0"/>
              <a:t>Tạo ứng dụng </a:t>
            </a:r>
            <a:r>
              <a:rPr lang="vi-VN" sz="1600" dirty="0" err="1"/>
              <a:t>desktop</a:t>
            </a:r>
            <a:endParaRPr lang="vi-VN" sz="1600" dirty="0"/>
          </a:p>
          <a:p>
            <a:pPr marL="285750" indent="-285750">
              <a:buFontTx/>
              <a:buChar char="-"/>
            </a:pPr>
            <a:r>
              <a:rPr lang="vi-VN" sz="1600" dirty="0"/>
              <a:t>Xây dựng </a:t>
            </a:r>
            <a:r>
              <a:rPr lang="vi-VN" sz="1600" dirty="0" err="1"/>
              <a:t>game</a:t>
            </a:r>
            <a:r>
              <a:rPr lang="vi-VN" sz="1600" dirty="0"/>
              <a:t> 2D &amp; 3D</a:t>
            </a:r>
          </a:p>
        </p:txBody>
      </p:sp>
      <p:sp>
        <p:nvSpPr>
          <p:cNvPr id="12" name="TextBox 11">
            <a:extLst>
              <a:ext uri="{FF2B5EF4-FFF2-40B4-BE49-F238E27FC236}">
                <a16:creationId xmlns:a16="http://schemas.microsoft.com/office/drawing/2014/main" id="{994C1A84-8657-D6B0-E106-4A2CD115A35D}"/>
              </a:ext>
            </a:extLst>
          </p:cNvPr>
          <p:cNvSpPr txBox="1"/>
          <p:nvPr/>
        </p:nvSpPr>
        <p:spPr>
          <a:xfrm>
            <a:off x="8177370" y="5396855"/>
            <a:ext cx="2946779" cy="584775"/>
          </a:xfrm>
          <a:prstGeom prst="rect">
            <a:avLst/>
          </a:prstGeom>
          <a:noFill/>
        </p:spPr>
        <p:txBody>
          <a:bodyPr wrap="square" rtlCol="0">
            <a:spAutoFit/>
          </a:bodyPr>
          <a:lstStyle/>
          <a:p>
            <a:r>
              <a:rPr lang="vi-VN" sz="1600" dirty="0"/>
              <a:t>- Mã nguồn mở và miễn phí</a:t>
            </a:r>
          </a:p>
          <a:p>
            <a:r>
              <a:rPr lang="vi-VN" sz="1600" dirty="0"/>
              <a:t>- </a:t>
            </a:r>
            <a:r>
              <a:rPr lang="it-IT" sz="1600" dirty="0"/>
              <a:t>Giảm chi phí bảo trì</a:t>
            </a:r>
            <a:endParaRPr lang="vi-VN" sz="1600" dirty="0"/>
          </a:p>
        </p:txBody>
      </p:sp>
    </p:spTree>
    <p:extLst>
      <p:ext uri="{BB962C8B-B14F-4D97-AF65-F5344CB8AC3E}">
        <p14:creationId xmlns:p14="http://schemas.microsoft.com/office/powerpoint/2010/main" val="1917391966"/>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0-#ppt_w/2"/>
                                          </p:val>
                                        </p:tav>
                                        <p:tav tm="100000">
                                          <p:val>
                                            <p:strVal val="#ppt_x"/>
                                          </p:val>
                                        </p:tav>
                                      </p:tavLst>
                                    </p:anim>
                                    <p:anim calcmode="lin" valueType="num">
                                      <p:cBhvr additive="base">
                                        <p:cTn id="8" dur="750" fill="hold"/>
                                        <p:tgtEl>
                                          <p:spTgt spid="11"/>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2" presetClass="entr" presetSubtype="1"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1250" fill="hold"/>
                                        <p:tgtEl>
                                          <p:spTgt spid="6"/>
                                        </p:tgtEl>
                                        <p:attrNameLst>
                                          <p:attrName>ppt_x</p:attrName>
                                        </p:attrNameLst>
                                      </p:cBhvr>
                                      <p:tavLst>
                                        <p:tav tm="0">
                                          <p:val>
                                            <p:strVal val="#ppt_x"/>
                                          </p:val>
                                        </p:tav>
                                        <p:tav tm="100000">
                                          <p:val>
                                            <p:strVal val="#ppt_x"/>
                                          </p:val>
                                        </p:tav>
                                      </p:tavLst>
                                    </p:anim>
                                    <p:anim calcmode="lin" valueType="num">
                                      <p:cBhvr additive="base">
                                        <p:cTn id="13" dur="1250" fill="hold"/>
                                        <p:tgtEl>
                                          <p:spTgt spid="6"/>
                                        </p:tgtEl>
                                        <p:attrNameLst>
                                          <p:attrName>ppt_y</p:attrName>
                                        </p:attrNameLst>
                                      </p:cBhvr>
                                      <p:tavLst>
                                        <p:tav tm="0">
                                          <p:val>
                                            <p:strVal val="0-#ppt_h/2"/>
                                          </p:val>
                                        </p:tav>
                                        <p:tav tm="100000">
                                          <p:val>
                                            <p:strVal val="#ppt_y"/>
                                          </p:val>
                                        </p:tav>
                                      </p:tavLst>
                                    </p:anim>
                                  </p:childTnLst>
                                </p:cTn>
                              </p:par>
                            </p:childTnLst>
                          </p:cTn>
                        </p:par>
                        <p:par>
                          <p:cTn id="14" fill="hold" nodeType="afterGroup">
                            <p:stCondLst>
                              <p:cond delay="2000"/>
                            </p:stCondLst>
                            <p:childTnLst>
                              <p:par>
                                <p:cTn id="15" presetID="42" presetClass="entr" presetSubtype="0" fill="hold" grpId="0" nodeType="after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250"/>
                                        <p:tgtEl>
                                          <p:spTgt spid="27"/>
                                        </p:tgtEl>
                                      </p:cBhvr>
                                    </p:animEffect>
                                    <p:anim calcmode="lin" valueType="num">
                                      <p:cBhvr>
                                        <p:cTn id="18" dur="250" fill="hold"/>
                                        <p:tgtEl>
                                          <p:spTgt spid="27"/>
                                        </p:tgtEl>
                                        <p:attrNameLst>
                                          <p:attrName>ppt_x</p:attrName>
                                        </p:attrNameLst>
                                      </p:cBhvr>
                                      <p:tavLst>
                                        <p:tav tm="0">
                                          <p:val>
                                            <p:strVal val="#ppt_x"/>
                                          </p:val>
                                        </p:tav>
                                        <p:tav tm="100000">
                                          <p:val>
                                            <p:strVal val="#ppt_x"/>
                                          </p:val>
                                        </p:tav>
                                      </p:tavLst>
                                    </p:anim>
                                    <p:anim calcmode="lin" valueType="num">
                                      <p:cBhvr>
                                        <p:cTn id="19" dur="250" fill="hold"/>
                                        <p:tgtEl>
                                          <p:spTgt spid="27"/>
                                        </p:tgtEl>
                                        <p:attrNameLst>
                                          <p:attrName>ppt_y</p:attrName>
                                        </p:attrNameLst>
                                      </p:cBhvr>
                                      <p:tavLst>
                                        <p:tav tm="0">
                                          <p:val>
                                            <p:strVal val="#ppt_y+.1"/>
                                          </p:val>
                                        </p:tav>
                                        <p:tav tm="100000">
                                          <p:val>
                                            <p:strVal val="#ppt_y"/>
                                          </p:val>
                                        </p:tav>
                                      </p:tavLst>
                                    </p:anim>
                                  </p:childTnLst>
                                </p:cTn>
                              </p:par>
                            </p:childTnLst>
                          </p:cTn>
                        </p:par>
                        <p:par>
                          <p:cTn id="20" fill="hold" nodeType="afterGroup">
                            <p:stCondLst>
                              <p:cond delay="2250"/>
                            </p:stCondLst>
                            <p:childTnLst>
                              <p:par>
                                <p:cTn id="21" presetID="42" presetClass="entr" presetSubtype="0" fill="hold" grpId="0" nodeType="after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250"/>
                                        <p:tgtEl>
                                          <p:spTgt spid="28"/>
                                        </p:tgtEl>
                                      </p:cBhvr>
                                    </p:animEffect>
                                    <p:anim calcmode="lin" valueType="num">
                                      <p:cBhvr>
                                        <p:cTn id="24" dur="250" fill="hold"/>
                                        <p:tgtEl>
                                          <p:spTgt spid="28"/>
                                        </p:tgtEl>
                                        <p:attrNameLst>
                                          <p:attrName>ppt_x</p:attrName>
                                        </p:attrNameLst>
                                      </p:cBhvr>
                                      <p:tavLst>
                                        <p:tav tm="0">
                                          <p:val>
                                            <p:strVal val="#ppt_x"/>
                                          </p:val>
                                        </p:tav>
                                        <p:tav tm="100000">
                                          <p:val>
                                            <p:strVal val="#ppt_x"/>
                                          </p:val>
                                        </p:tav>
                                      </p:tavLst>
                                    </p:anim>
                                    <p:anim calcmode="lin" valueType="num">
                                      <p:cBhvr>
                                        <p:cTn id="25" dur="250" fill="hold"/>
                                        <p:tgtEl>
                                          <p:spTgt spid="28"/>
                                        </p:tgtEl>
                                        <p:attrNameLst>
                                          <p:attrName>ppt_y</p:attrName>
                                        </p:attrNameLst>
                                      </p:cBhvr>
                                      <p:tavLst>
                                        <p:tav tm="0">
                                          <p:val>
                                            <p:strVal val="#ppt_y+.1"/>
                                          </p:val>
                                        </p:tav>
                                        <p:tav tm="100000">
                                          <p:val>
                                            <p:strVal val="#ppt_y"/>
                                          </p:val>
                                        </p:tav>
                                      </p:tavLst>
                                    </p:anim>
                                  </p:childTnLst>
                                </p:cTn>
                              </p:par>
                            </p:childTnLst>
                          </p:cTn>
                        </p:par>
                        <p:par>
                          <p:cTn id="26" fill="hold" nodeType="afterGroup">
                            <p:stCondLst>
                              <p:cond delay="2500"/>
                            </p:stCondLst>
                            <p:childTnLst>
                              <p:par>
                                <p:cTn id="27" presetID="42" presetClass="entr" presetSubtype="0"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250"/>
                                        <p:tgtEl>
                                          <p:spTgt spid="29"/>
                                        </p:tgtEl>
                                      </p:cBhvr>
                                    </p:animEffect>
                                    <p:anim calcmode="lin" valueType="num">
                                      <p:cBhvr>
                                        <p:cTn id="30" dur="250" fill="hold"/>
                                        <p:tgtEl>
                                          <p:spTgt spid="29"/>
                                        </p:tgtEl>
                                        <p:attrNameLst>
                                          <p:attrName>ppt_x</p:attrName>
                                        </p:attrNameLst>
                                      </p:cBhvr>
                                      <p:tavLst>
                                        <p:tav tm="0">
                                          <p:val>
                                            <p:strVal val="#ppt_x"/>
                                          </p:val>
                                        </p:tav>
                                        <p:tav tm="100000">
                                          <p:val>
                                            <p:strVal val="#ppt_x"/>
                                          </p:val>
                                        </p:tav>
                                      </p:tavLst>
                                    </p:anim>
                                    <p:anim calcmode="lin" valueType="num">
                                      <p:cBhvr>
                                        <p:cTn id="31" dur="250" fill="hold"/>
                                        <p:tgtEl>
                                          <p:spTgt spid="29"/>
                                        </p:tgtEl>
                                        <p:attrNameLst>
                                          <p:attrName>ppt_y</p:attrName>
                                        </p:attrNameLst>
                                      </p:cBhvr>
                                      <p:tavLst>
                                        <p:tav tm="0">
                                          <p:val>
                                            <p:strVal val="#ppt_y+.1"/>
                                          </p:val>
                                        </p:tav>
                                        <p:tav tm="100000">
                                          <p:val>
                                            <p:strVal val="#ppt_y"/>
                                          </p:val>
                                        </p:tav>
                                      </p:tavLst>
                                    </p:anim>
                                  </p:childTnLst>
                                </p:cTn>
                              </p:par>
                            </p:childTnLst>
                          </p:cTn>
                        </p:par>
                        <p:par>
                          <p:cTn id="32" fill="hold" nodeType="afterGroup">
                            <p:stCondLst>
                              <p:cond delay="2750"/>
                            </p:stCondLst>
                            <p:childTnLst>
                              <p:par>
                                <p:cTn id="33" presetID="42" presetClass="entr" presetSubtype="0" fill="hold" grpId="0" nodeType="after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fade">
                                      <p:cBhvr>
                                        <p:cTn id="35" dur="250"/>
                                        <p:tgtEl>
                                          <p:spTgt spid="30"/>
                                        </p:tgtEl>
                                      </p:cBhvr>
                                    </p:animEffect>
                                    <p:anim calcmode="lin" valueType="num">
                                      <p:cBhvr>
                                        <p:cTn id="36" dur="250" fill="hold"/>
                                        <p:tgtEl>
                                          <p:spTgt spid="30"/>
                                        </p:tgtEl>
                                        <p:attrNameLst>
                                          <p:attrName>ppt_x</p:attrName>
                                        </p:attrNameLst>
                                      </p:cBhvr>
                                      <p:tavLst>
                                        <p:tav tm="0">
                                          <p:val>
                                            <p:strVal val="#ppt_x"/>
                                          </p:val>
                                        </p:tav>
                                        <p:tav tm="100000">
                                          <p:val>
                                            <p:strVal val="#ppt_x"/>
                                          </p:val>
                                        </p:tav>
                                      </p:tavLst>
                                    </p:anim>
                                    <p:anim calcmode="lin" valueType="num">
                                      <p:cBhvr>
                                        <p:cTn id="37" dur="250" fill="hold"/>
                                        <p:tgtEl>
                                          <p:spTgt spid="30"/>
                                        </p:tgtEl>
                                        <p:attrNameLst>
                                          <p:attrName>ppt_y</p:attrName>
                                        </p:attrNameLst>
                                      </p:cBhvr>
                                      <p:tavLst>
                                        <p:tav tm="0">
                                          <p:val>
                                            <p:strVal val="#ppt_y+.1"/>
                                          </p:val>
                                        </p:tav>
                                        <p:tav tm="100000">
                                          <p:val>
                                            <p:strVal val="#ppt_y"/>
                                          </p:val>
                                        </p:tav>
                                      </p:tavLst>
                                    </p:anim>
                                  </p:childTnLst>
                                </p:cTn>
                              </p:par>
                            </p:childTnLst>
                          </p:cTn>
                        </p:par>
                        <p:par>
                          <p:cTn id="38" fill="hold" nodeType="afterGroup">
                            <p:stCondLst>
                              <p:cond delay="3000"/>
                            </p:stCondLst>
                            <p:childTnLst>
                              <p:par>
                                <p:cTn id="39" presetID="42" presetClass="entr" presetSubtype="0" fill="hold" grpId="0" nodeType="after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fade">
                                      <p:cBhvr>
                                        <p:cTn id="41" dur="250"/>
                                        <p:tgtEl>
                                          <p:spTgt spid="31"/>
                                        </p:tgtEl>
                                      </p:cBhvr>
                                    </p:animEffect>
                                    <p:anim calcmode="lin" valueType="num">
                                      <p:cBhvr>
                                        <p:cTn id="42" dur="250" fill="hold"/>
                                        <p:tgtEl>
                                          <p:spTgt spid="31"/>
                                        </p:tgtEl>
                                        <p:attrNameLst>
                                          <p:attrName>ppt_x</p:attrName>
                                        </p:attrNameLst>
                                      </p:cBhvr>
                                      <p:tavLst>
                                        <p:tav tm="0">
                                          <p:val>
                                            <p:strVal val="#ppt_x"/>
                                          </p:val>
                                        </p:tav>
                                        <p:tav tm="100000">
                                          <p:val>
                                            <p:strVal val="#ppt_x"/>
                                          </p:val>
                                        </p:tav>
                                      </p:tavLst>
                                    </p:anim>
                                    <p:anim calcmode="lin" valueType="num">
                                      <p:cBhvr>
                                        <p:cTn id="43" dur="250" fill="hold"/>
                                        <p:tgtEl>
                                          <p:spTgt spid="31"/>
                                        </p:tgtEl>
                                        <p:attrNameLst>
                                          <p:attrName>ppt_y</p:attrName>
                                        </p:attrNameLst>
                                      </p:cBhvr>
                                      <p:tavLst>
                                        <p:tav tm="0">
                                          <p:val>
                                            <p:strVal val="#ppt_y+.1"/>
                                          </p:val>
                                        </p:tav>
                                        <p:tav tm="100000">
                                          <p:val>
                                            <p:strVal val="#ppt_y"/>
                                          </p:val>
                                        </p:tav>
                                      </p:tavLst>
                                    </p:anim>
                                  </p:childTnLst>
                                </p:cTn>
                              </p:par>
                            </p:childTnLst>
                          </p:cTn>
                        </p:par>
                        <p:par>
                          <p:cTn id="44" fill="hold" nodeType="afterGroup">
                            <p:stCondLst>
                              <p:cond delay="3250"/>
                            </p:stCondLst>
                            <p:childTnLst>
                              <p:par>
                                <p:cTn id="45" presetID="42" presetClass="entr" presetSubtype="0" fill="hold" grpId="0" nodeType="after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fade">
                                      <p:cBhvr>
                                        <p:cTn id="47" dur="250"/>
                                        <p:tgtEl>
                                          <p:spTgt spid="32"/>
                                        </p:tgtEl>
                                      </p:cBhvr>
                                    </p:animEffect>
                                    <p:anim calcmode="lin" valueType="num">
                                      <p:cBhvr>
                                        <p:cTn id="48" dur="250" fill="hold"/>
                                        <p:tgtEl>
                                          <p:spTgt spid="32"/>
                                        </p:tgtEl>
                                        <p:attrNameLst>
                                          <p:attrName>ppt_x</p:attrName>
                                        </p:attrNameLst>
                                      </p:cBhvr>
                                      <p:tavLst>
                                        <p:tav tm="0">
                                          <p:val>
                                            <p:strVal val="#ppt_x"/>
                                          </p:val>
                                        </p:tav>
                                        <p:tav tm="100000">
                                          <p:val>
                                            <p:strVal val="#ppt_x"/>
                                          </p:val>
                                        </p:tav>
                                      </p:tavLst>
                                    </p:anim>
                                    <p:anim calcmode="lin" valueType="num">
                                      <p:cBhvr>
                                        <p:cTn id="49" dur="250" fill="hold"/>
                                        <p:tgtEl>
                                          <p:spTgt spid="32"/>
                                        </p:tgtEl>
                                        <p:attrNameLst>
                                          <p:attrName>ppt_y</p:attrName>
                                        </p:attrNameLst>
                                      </p:cBhvr>
                                      <p:tavLst>
                                        <p:tav tm="0">
                                          <p:val>
                                            <p:strVal val="#ppt_y+.1"/>
                                          </p:val>
                                        </p:tav>
                                        <p:tav tm="100000">
                                          <p:val>
                                            <p:strVal val="#ppt_y"/>
                                          </p:val>
                                        </p:tav>
                                      </p:tavLst>
                                    </p:anim>
                                  </p:childTnLst>
                                </p:cTn>
                              </p:par>
                            </p:childTnLst>
                          </p:cTn>
                        </p:par>
                        <p:par>
                          <p:cTn id="50" fill="hold" nodeType="afterGroup">
                            <p:stCondLst>
                              <p:cond delay="3500"/>
                            </p:stCondLst>
                            <p:childTnLst>
                              <p:par>
                                <p:cTn id="51" presetID="42" presetClass="entr" presetSubtype="0" fill="hold" grpId="0" nodeType="after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fade">
                                      <p:cBhvr>
                                        <p:cTn id="53" dur="250"/>
                                        <p:tgtEl>
                                          <p:spTgt spid="33"/>
                                        </p:tgtEl>
                                      </p:cBhvr>
                                    </p:animEffect>
                                    <p:anim calcmode="lin" valueType="num">
                                      <p:cBhvr>
                                        <p:cTn id="54" dur="250" fill="hold"/>
                                        <p:tgtEl>
                                          <p:spTgt spid="33"/>
                                        </p:tgtEl>
                                        <p:attrNameLst>
                                          <p:attrName>ppt_x</p:attrName>
                                        </p:attrNameLst>
                                      </p:cBhvr>
                                      <p:tavLst>
                                        <p:tav tm="0">
                                          <p:val>
                                            <p:strVal val="#ppt_x"/>
                                          </p:val>
                                        </p:tav>
                                        <p:tav tm="100000">
                                          <p:val>
                                            <p:strVal val="#ppt_x"/>
                                          </p:val>
                                        </p:tav>
                                      </p:tavLst>
                                    </p:anim>
                                    <p:anim calcmode="lin" valueType="num">
                                      <p:cBhvr>
                                        <p:cTn id="55" dur="250" fill="hold"/>
                                        <p:tgtEl>
                                          <p:spTgt spid="33"/>
                                        </p:tgtEl>
                                        <p:attrNameLst>
                                          <p:attrName>ppt_y</p:attrName>
                                        </p:attrNameLst>
                                      </p:cBhvr>
                                      <p:tavLst>
                                        <p:tav tm="0">
                                          <p:val>
                                            <p:strVal val="#ppt_y+.1"/>
                                          </p:val>
                                        </p:tav>
                                        <p:tav tm="100000">
                                          <p:val>
                                            <p:strVal val="#ppt_y"/>
                                          </p:val>
                                        </p:tav>
                                      </p:tavLst>
                                    </p:anim>
                                  </p:childTnLst>
                                </p:cTn>
                              </p:par>
                            </p:childTnLst>
                          </p:cTn>
                        </p:par>
                        <p:par>
                          <p:cTn id="56" fill="hold" nodeType="afterGroup">
                            <p:stCondLst>
                              <p:cond delay="3750"/>
                            </p:stCondLst>
                            <p:childTnLst>
                              <p:par>
                                <p:cTn id="57" presetID="42" presetClass="entr" presetSubtype="0" fill="hold" grpId="0" nodeType="afterEffect">
                                  <p:stCondLst>
                                    <p:cond delay="0"/>
                                  </p:stCondLst>
                                  <p:childTnLst>
                                    <p:set>
                                      <p:cBhvr>
                                        <p:cTn id="58" dur="1" fill="hold">
                                          <p:stCondLst>
                                            <p:cond delay="0"/>
                                          </p:stCondLst>
                                        </p:cTn>
                                        <p:tgtEl>
                                          <p:spTgt spid="34"/>
                                        </p:tgtEl>
                                        <p:attrNameLst>
                                          <p:attrName>style.visibility</p:attrName>
                                        </p:attrNameLst>
                                      </p:cBhvr>
                                      <p:to>
                                        <p:strVal val="visible"/>
                                      </p:to>
                                    </p:set>
                                    <p:animEffect transition="in" filter="fade">
                                      <p:cBhvr>
                                        <p:cTn id="59" dur="250"/>
                                        <p:tgtEl>
                                          <p:spTgt spid="34"/>
                                        </p:tgtEl>
                                      </p:cBhvr>
                                    </p:animEffect>
                                    <p:anim calcmode="lin" valueType="num">
                                      <p:cBhvr>
                                        <p:cTn id="60" dur="250" fill="hold"/>
                                        <p:tgtEl>
                                          <p:spTgt spid="34"/>
                                        </p:tgtEl>
                                        <p:attrNameLst>
                                          <p:attrName>ppt_x</p:attrName>
                                        </p:attrNameLst>
                                      </p:cBhvr>
                                      <p:tavLst>
                                        <p:tav tm="0">
                                          <p:val>
                                            <p:strVal val="#ppt_x"/>
                                          </p:val>
                                        </p:tav>
                                        <p:tav tm="100000">
                                          <p:val>
                                            <p:strVal val="#ppt_x"/>
                                          </p:val>
                                        </p:tav>
                                      </p:tavLst>
                                    </p:anim>
                                    <p:anim calcmode="lin" valueType="num">
                                      <p:cBhvr>
                                        <p:cTn id="61" dur="250" fill="hold"/>
                                        <p:tgtEl>
                                          <p:spTgt spid="34"/>
                                        </p:tgtEl>
                                        <p:attrNameLst>
                                          <p:attrName>ppt_y</p:attrName>
                                        </p:attrNameLst>
                                      </p:cBhvr>
                                      <p:tavLst>
                                        <p:tav tm="0">
                                          <p:val>
                                            <p:strVal val="#ppt_y+.1"/>
                                          </p:val>
                                        </p:tav>
                                        <p:tav tm="100000">
                                          <p:val>
                                            <p:strVal val="#ppt_y"/>
                                          </p:val>
                                        </p:tav>
                                      </p:tavLst>
                                    </p:anim>
                                  </p:childTnLst>
                                </p:cTn>
                              </p:par>
                            </p:childTnLst>
                          </p:cTn>
                        </p:par>
                        <p:par>
                          <p:cTn id="62" fill="hold" nodeType="afterGroup">
                            <p:stCondLst>
                              <p:cond delay="4000"/>
                            </p:stCondLst>
                            <p:childTnLst>
                              <p:par>
                                <p:cTn id="63" presetID="42" presetClass="entr" presetSubtype="0" fill="hold" grpId="0" nodeType="afterEffect">
                                  <p:stCondLst>
                                    <p:cond delay="0"/>
                                  </p:stCondLst>
                                  <p:childTnLst>
                                    <p:set>
                                      <p:cBhvr>
                                        <p:cTn id="64" dur="1" fill="hold">
                                          <p:stCondLst>
                                            <p:cond delay="0"/>
                                          </p:stCondLst>
                                        </p:cTn>
                                        <p:tgtEl>
                                          <p:spTgt spid="35"/>
                                        </p:tgtEl>
                                        <p:attrNameLst>
                                          <p:attrName>style.visibility</p:attrName>
                                        </p:attrNameLst>
                                      </p:cBhvr>
                                      <p:to>
                                        <p:strVal val="visible"/>
                                      </p:to>
                                    </p:set>
                                    <p:animEffect transition="in" filter="fade">
                                      <p:cBhvr>
                                        <p:cTn id="65" dur="250"/>
                                        <p:tgtEl>
                                          <p:spTgt spid="35"/>
                                        </p:tgtEl>
                                      </p:cBhvr>
                                    </p:animEffect>
                                    <p:anim calcmode="lin" valueType="num">
                                      <p:cBhvr>
                                        <p:cTn id="66" dur="250" fill="hold"/>
                                        <p:tgtEl>
                                          <p:spTgt spid="35"/>
                                        </p:tgtEl>
                                        <p:attrNameLst>
                                          <p:attrName>ppt_x</p:attrName>
                                        </p:attrNameLst>
                                      </p:cBhvr>
                                      <p:tavLst>
                                        <p:tav tm="0">
                                          <p:val>
                                            <p:strVal val="#ppt_x"/>
                                          </p:val>
                                        </p:tav>
                                        <p:tav tm="100000">
                                          <p:val>
                                            <p:strVal val="#ppt_x"/>
                                          </p:val>
                                        </p:tav>
                                      </p:tavLst>
                                    </p:anim>
                                    <p:anim calcmode="lin" valueType="num">
                                      <p:cBhvr>
                                        <p:cTn id="67" dur="250" fill="hold"/>
                                        <p:tgtEl>
                                          <p:spTgt spid="35"/>
                                        </p:tgtEl>
                                        <p:attrNameLst>
                                          <p:attrName>ppt_y</p:attrName>
                                        </p:attrNameLst>
                                      </p:cBhvr>
                                      <p:tavLst>
                                        <p:tav tm="0">
                                          <p:val>
                                            <p:strVal val="#ppt_y+.1"/>
                                          </p:val>
                                        </p:tav>
                                        <p:tav tm="100000">
                                          <p:val>
                                            <p:strVal val="#ppt_y"/>
                                          </p:val>
                                        </p:tav>
                                      </p:tavLst>
                                    </p:anim>
                                  </p:childTnLst>
                                </p:cTn>
                              </p:par>
                            </p:childTnLst>
                          </p:cTn>
                        </p:par>
                        <p:par>
                          <p:cTn id="68" fill="hold" nodeType="afterGroup">
                            <p:stCondLst>
                              <p:cond delay="4250"/>
                            </p:stCondLst>
                            <p:childTnLst>
                              <p:par>
                                <p:cTn id="69" presetID="42" presetClass="entr" presetSubtype="0" fill="hold" grpId="0" nodeType="afterEffect">
                                  <p:stCondLst>
                                    <p:cond delay="0"/>
                                  </p:stCondLst>
                                  <p:childTnLst>
                                    <p:set>
                                      <p:cBhvr>
                                        <p:cTn id="70" dur="1" fill="hold">
                                          <p:stCondLst>
                                            <p:cond delay="0"/>
                                          </p:stCondLst>
                                        </p:cTn>
                                        <p:tgtEl>
                                          <p:spTgt spid="36"/>
                                        </p:tgtEl>
                                        <p:attrNameLst>
                                          <p:attrName>style.visibility</p:attrName>
                                        </p:attrNameLst>
                                      </p:cBhvr>
                                      <p:to>
                                        <p:strVal val="visible"/>
                                      </p:to>
                                    </p:set>
                                    <p:animEffect transition="in" filter="fade">
                                      <p:cBhvr>
                                        <p:cTn id="71" dur="250"/>
                                        <p:tgtEl>
                                          <p:spTgt spid="36"/>
                                        </p:tgtEl>
                                      </p:cBhvr>
                                    </p:animEffect>
                                    <p:anim calcmode="lin" valueType="num">
                                      <p:cBhvr>
                                        <p:cTn id="72" dur="250" fill="hold"/>
                                        <p:tgtEl>
                                          <p:spTgt spid="36"/>
                                        </p:tgtEl>
                                        <p:attrNameLst>
                                          <p:attrName>ppt_x</p:attrName>
                                        </p:attrNameLst>
                                      </p:cBhvr>
                                      <p:tavLst>
                                        <p:tav tm="0">
                                          <p:val>
                                            <p:strVal val="#ppt_x"/>
                                          </p:val>
                                        </p:tav>
                                        <p:tav tm="100000">
                                          <p:val>
                                            <p:strVal val="#ppt_x"/>
                                          </p:val>
                                        </p:tav>
                                      </p:tavLst>
                                    </p:anim>
                                    <p:anim calcmode="lin" valueType="num">
                                      <p:cBhvr>
                                        <p:cTn id="73" dur="250" fill="hold"/>
                                        <p:tgtEl>
                                          <p:spTgt spid="36"/>
                                        </p:tgtEl>
                                        <p:attrNameLst>
                                          <p:attrName>ppt_y</p:attrName>
                                        </p:attrNameLst>
                                      </p:cBhvr>
                                      <p:tavLst>
                                        <p:tav tm="0">
                                          <p:val>
                                            <p:strVal val="#ppt_y+.1"/>
                                          </p:val>
                                        </p:tav>
                                        <p:tav tm="100000">
                                          <p:val>
                                            <p:strVal val="#ppt_y"/>
                                          </p:val>
                                        </p:tav>
                                      </p:tavLst>
                                    </p:anim>
                                  </p:childTnLst>
                                </p:cTn>
                              </p:par>
                            </p:childTnLst>
                          </p:cTn>
                        </p:par>
                        <p:par>
                          <p:cTn id="74" fill="hold" nodeType="afterGroup">
                            <p:stCondLst>
                              <p:cond delay="4500"/>
                            </p:stCondLst>
                            <p:childTnLst>
                              <p:par>
                                <p:cTn id="75" presetID="42" presetClass="entr" presetSubtype="0" fill="hold" grpId="0" nodeType="afterEffect">
                                  <p:stCondLst>
                                    <p:cond delay="0"/>
                                  </p:stCondLst>
                                  <p:childTnLst>
                                    <p:set>
                                      <p:cBhvr>
                                        <p:cTn id="76" dur="1" fill="hold">
                                          <p:stCondLst>
                                            <p:cond delay="0"/>
                                          </p:stCondLst>
                                        </p:cTn>
                                        <p:tgtEl>
                                          <p:spTgt spid="37"/>
                                        </p:tgtEl>
                                        <p:attrNameLst>
                                          <p:attrName>style.visibility</p:attrName>
                                        </p:attrNameLst>
                                      </p:cBhvr>
                                      <p:to>
                                        <p:strVal val="visible"/>
                                      </p:to>
                                    </p:set>
                                    <p:animEffect transition="in" filter="fade">
                                      <p:cBhvr>
                                        <p:cTn id="77" dur="250"/>
                                        <p:tgtEl>
                                          <p:spTgt spid="37"/>
                                        </p:tgtEl>
                                      </p:cBhvr>
                                    </p:animEffect>
                                    <p:anim calcmode="lin" valueType="num">
                                      <p:cBhvr>
                                        <p:cTn id="78" dur="250" fill="hold"/>
                                        <p:tgtEl>
                                          <p:spTgt spid="37"/>
                                        </p:tgtEl>
                                        <p:attrNameLst>
                                          <p:attrName>ppt_x</p:attrName>
                                        </p:attrNameLst>
                                      </p:cBhvr>
                                      <p:tavLst>
                                        <p:tav tm="0">
                                          <p:val>
                                            <p:strVal val="#ppt_x"/>
                                          </p:val>
                                        </p:tav>
                                        <p:tav tm="100000">
                                          <p:val>
                                            <p:strVal val="#ppt_x"/>
                                          </p:val>
                                        </p:tav>
                                      </p:tavLst>
                                    </p:anim>
                                    <p:anim calcmode="lin" valueType="num">
                                      <p:cBhvr>
                                        <p:cTn id="79" dur="250" fill="hold"/>
                                        <p:tgtEl>
                                          <p:spTgt spid="37"/>
                                        </p:tgtEl>
                                        <p:attrNameLst>
                                          <p:attrName>ppt_y</p:attrName>
                                        </p:attrNameLst>
                                      </p:cBhvr>
                                      <p:tavLst>
                                        <p:tav tm="0">
                                          <p:val>
                                            <p:strVal val="#ppt_y+.1"/>
                                          </p:val>
                                        </p:tav>
                                        <p:tav tm="100000">
                                          <p:val>
                                            <p:strVal val="#ppt_y"/>
                                          </p:val>
                                        </p:tav>
                                      </p:tavLst>
                                    </p:anim>
                                  </p:childTnLst>
                                </p:cTn>
                              </p:par>
                            </p:childTnLst>
                          </p:cTn>
                        </p:par>
                        <p:par>
                          <p:cTn id="80" fill="hold" nodeType="afterGroup">
                            <p:stCondLst>
                              <p:cond delay="4750"/>
                            </p:stCondLst>
                            <p:childTnLst>
                              <p:par>
                                <p:cTn id="81" presetID="42" presetClass="entr" presetSubtype="0" fill="hold" grpId="0" nodeType="afterEffect">
                                  <p:stCondLst>
                                    <p:cond delay="0"/>
                                  </p:stCondLst>
                                  <p:childTnLst>
                                    <p:set>
                                      <p:cBhvr>
                                        <p:cTn id="82" dur="1" fill="hold">
                                          <p:stCondLst>
                                            <p:cond delay="0"/>
                                          </p:stCondLst>
                                        </p:cTn>
                                        <p:tgtEl>
                                          <p:spTgt spid="38"/>
                                        </p:tgtEl>
                                        <p:attrNameLst>
                                          <p:attrName>style.visibility</p:attrName>
                                        </p:attrNameLst>
                                      </p:cBhvr>
                                      <p:to>
                                        <p:strVal val="visible"/>
                                      </p:to>
                                    </p:set>
                                    <p:animEffect transition="in" filter="fade">
                                      <p:cBhvr>
                                        <p:cTn id="83" dur="250"/>
                                        <p:tgtEl>
                                          <p:spTgt spid="38"/>
                                        </p:tgtEl>
                                      </p:cBhvr>
                                    </p:animEffect>
                                    <p:anim calcmode="lin" valueType="num">
                                      <p:cBhvr>
                                        <p:cTn id="84" dur="250" fill="hold"/>
                                        <p:tgtEl>
                                          <p:spTgt spid="38"/>
                                        </p:tgtEl>
                                        <p:attrNameLst>
                                          <p:attrName>ppt_x</p:attrName>
                                        </p:attrNameLst>
                                      </p:cBhvr>
                                      <p:tavLst>
                                        <p:tav tm="0">
                                          <p:val>
                                            <p:strVal val="#ppt_x"/>
                                          </p:val>
                                        </p:tav>
                                        <p:tav tm="100000">
                                          <p:val>
                                            <p:strVal val="#ppt_x"/>
                                          </p:val>
                                        </p:tav>
                                      </p:tavLst>
                                    </p:anim>
                                    <p:anim calcmode="lin" valueType="num">
                                      <p:cBhvr>
                                        <p:cTn id="85" dur="250" fill="hold"/>
                                        <p:tgtEl>
                                          <p:spTgt spid="38"/>
                                        </p:tgtEl>
                                        <p:attrNameLst>
                                          <p:attrName>ppt_y</p:attrName>
                                        </p:attrNameLst>
                                      </p:cBhvr>
                                      <p:tavLst>
                                        <p:tav tm="0">
                                          <p:val>
                                            <p:strVal val="#ppt_y+.1"/>
                                          </p:val>
                                        </p:tav>
                                        <p:tav tm="100000">
                                          <p:val>
                                            <p:strVal val="#ppt_y"/>
                                          </p:val>
                                        </p:tav>
                                      </p:tavLst>
                                    </p:anim>
                                  </p:childTnLst>
                                </p:cTn>
                              </p:par>
                            </p:childTnLst>
                          </p:cTn>
                        </p:par>
                        <p:par>
                          <p:cTn id="86" fill="hold" nodeType="afterGroup">
                            <p:stCondLst>
                              <p:cond delay="5000"/>
                            </p:stCondLst>
                            <p:childTnLst>
                              <p:par>
                                <p:cTn id="87" presetID="42" presetClass="entr" presetSubtype="0" fill="hold" grpId="0" nodeType="afterEffect">
                                  <p:stCondLst>
                                    <p:cond delay="0"/>
                                  </p:stCondLst>
                                  <p:childTnLst>
                                    <p:set>
                                      <p:cBhvr>
                                        <p:cTn id="88" dur="1" fill="hold">
                                          <p:stCondLst>
                                            <p:cond delay="0"/>
                                          </p:stCondLst>
                                        </p:cTn>
                                        <p:tgtEl>
                                          <p:spTgt spid="39"/>
                                        </p:tgtEl>
                                        <p:attrNameLst>
                                          <p:attrName>style.visibility</p:attrName>
                                        </p:attrNameLst>
                                      </p:cBhvr>
                                      <p:to>
                                        <p:strVal val="visible"/>
                                      </p:to>
                                    </p:set>
                                    <p:animEffect transition="in" filter="fade">
                                      <p:cBhvr>
                                        <p:cTn id="89" dur="250"/>
                                        <p:tgtEl>
                                          <p:spTgt spid="39"/>
                                        </p:tgtEl>
                                      </p:cBhvr>
                                    </p:animEffect>
                                    <p:anim calcmode="lin" valueType="num">
                                      <p:cBhvr>
                                        <p:cTn id="90" dur="250" fill="hold"/>
                                        <p:tgtEl>
                                          <p:spTgt spid="39"/>
                                        </p:tgtEl>
                                        <p:attrNameLst>
                                          <p:attrName>ppt_x</p:attrName>
                                        </p:attrNameLst>
                                      </p:cBhvr>
                                      <p:tavLst>
                                        <p:tav tm="0">
                                          <p:val>
                                            <p:strVal val="#ppt_x"/>
                                          </p:val>
                                        </p:tav>
                                        <p:tav tm="100000">
                                          <p:val>
                                            <p:strVal val="#ppt_x"/>
                                          </p:val>
                                        </p:tav>
                                      </p:tavLst>
                                    </p:anim>
                                    <p:anim calcmode="lin" valueType="num">
                                      <p:cBhvr>
                                        <p:cTn id="91" dur="250" fill="hold"/>
                                        <p:tgtEl>
                                          <p:spTgt spid="39"/>
                                        </p:tgtEl>
                                        <p:attrNameLst>
                                          <p:attrName>ppt_y</p:attrName>
                                        </p:attrNameLst>
                                      </p:cBhvr>
                                      <p:tavLst>
                                        <p:tav tm="0">
                                          <p:val>
                                            <p:strVal val="#ppt_y+.1"/>
                                          </p:val>
                                        </p:tav>
                                        <p:tav tm="100000">
                                          <p:val>
                                            <p:strVal val="#ppt_y"/>
                                          </p:val>
                                        </p:tav>
                                      </p:tavLst>
                                    </p:anim>
                                  </p:childTnLst>
                                </p:cTn>
                              </p:par>
                            </p:childTnLst>
                          </p:cTn>
                        </p:par>
                        <p:par>
                          <p:cTn id="92" fill="hold" nodeType="afterGroup">
                            <p:stCondLst>
                              <p:cond delay="5250"/>
                            </p:stCondLst>
                            <p:childTnLst>
                              <p:par>
                                <p:cTn id="93" presetID="42" presetClass="entr" presetSubtype="0" fill="hold" grpId="0" nodeType="afterEffect">
                                  <p:stCondLst>
                                    <p:cond delay="0"/>
                                  </p:stCondLst>
                                  <p:childTnLst>
                                    <p:set>
                                      <p:cBhvr>
                                        <p:cTn id="94" dur="1" fill="hold">
                                          <p:stCondLst>
                                            <p:cond delay="0"/>
                                          </p:stCondLst>
                                        </p:cTn>
                                        <p:tgtEl>
                                          <p:spTgt spid="40"/>
                                        </p:tgtEl>
                                        <p:attrNameLst>
                                          <p:attrName>style.visibility</p:attrName>
                                        </p:attrNameLst>
                                      </p:cBhvr>
                                      <p:to>
                                        <p:strVal val="visible"/>
                                      </p:to>
                                    </p:set>
                                    <p:animEffect transition="in" filter="fade">
                                      <p:cBhvr>
                                        <p:cTn id="95" dur="250"/>
                                        <p:tgtEl>
                                          <p:spTgt spid="40"/>
                                        </p:tgtEl>
                                      </p:cBhvr>
                                    </p:animEffect>
                                    <p:anim calcmode="lin" valueType="num">
                                      <p:cBhvr>
                                        <p:cTn id="96" dur="250" fill="hold"/>
                                        <p:tgtEl>
                                          <p:spTgt spid="40"/>
                                        </p:tgtEl>
                                        <p:attrNameLst>
                                          <p:attrName>ppt_x</p:attrName>
                                        </p:attrNameLst>
                                      </p:cBhvr>
                                      <p:tavLst>
                                        <p:tav tm="0">
                                          <p:val>
                                            <p:strVal val="#ppt_x"/>
                                          </p:val>
                                        </p:tav>
                                        <p:tav tm="100000">
                                          <p:val>
                                            <p:strVal val="#ppt_x"/>
                                          </p:val>
                                        </p:tav>
                                      </p:tavLst>
                                    </p:anim>
                                    <p:anim calcmode="lin" valueType="num">
                                      <p:cBhvr>
                                        <p:cTn id="97" dur="250" fill="hold"/>
                                        <p:tgtEl>
                                          <p:spTgt spid="40"/>
                                        </p:tgtEl>
                                        <p:attrNameLst>
                                          <p:attrName>ppt_y</p:attrName>
                                        </p:attrNameLst>
                                      </p:cBhvr>
                                      <p:tavLst>
                                        <p:tav tm="0">
                                          <p:val>
                                            <p:strVal val="#ppt_y+.1"/>
                                          </p:val>
                                        </p:tav>
                                        <p:tav tm="100000">
                                          <p:val>
                                            <p:strVal val="#ppt_y"/>
                                          </p:val>
                                        </p:tav>
                                      </p:tavLst>
                                    </p:anim>
                                  </p:childTnLst>
                                </p:cTn>
                              </p:par>
                            </p:childTnLst>
                          </p:cTn>
                        </p:par>
                        <p:par>
                          <p:cTn id="98" fill="hold" nodeType="afterGroup">
                            <p:stCondLst>
                              <p:cond delay="5500"/>
                            </p:stCondLst>
                            <p:childTnLst>
                              <p:par>
                                <p:cTn id="99" presetID="42" presetClass="entr" presetSubtype="0" fill="hold" grpId="0" nodeType="afterEffect">
                                  <p:stCondLst>
                                    <p:cond delay="0"/>
                                  </p:stCondLst>
                                  <p:childTnLst>
                                    <p:set>
                                      <p:cBhvr>
                                        <p:cTn id="100" dur="1" fill="hold">
                                          <p:stCondLst>
                                            <p:cond delay="0"/>
                                          </p:stCondLst>
                                        </p:cTn>
                                        <p:tgtEl>
                                          <p:spTgt spid="41"/>
                                        </p:tgtEl>
                                        <p:attrNameLst>
                                          <p:attrName>style.visibility</p:attrName>
                                        </p:attrNameLst>
                                      </p:cBhvr>
                                      <p:to>
                                        <p:strVal val="visible"/>
                                      </p:to>
                                    </p:set>
                                    <p:animEffect transition="in" filter="fade">
                                      <p:cBhvr>
                                        <p:cTn id="101" dur="250"/>
                                        <p:tgtEl>
                                          <p:spTgt spid="41"/>
                                        </p:tgtEl>
                                      </p:cBhvr>
                                    </p:animEffect>
                                    <p:anim calcmode="lin" valueType="num">
                                      <p:cBhvr>
                                        <p:cTn id="102" dur="250" fill="hold"/>
                                        <p:tgtEl>
                                          <p:spTgt spid="41"/>
                                        </p:tgtEl>
                                        <p:attrNameLst>
                                          <p:attrName>ppt_x</p:attrName>
                                        </p:attrNameLst>
                                      </p:cBhvr>
                                      <p:tavLst>
                                        <p:tav tm="0">
                                          <p:val>
                                            <p:strVal val="#ppt_x"/>
                                          </p:val>
                                        </p:tav>
                                        <p:tav tm="100000">
                                          <p:val>
                                            <p:strVal val="#ppt_x"/>
                                          </p:val>
                                        </p:tav>
                                      </p:tavLst>
                                    </p:anim>
                                    <p:anim calcmode="lin" valueType="num">
                                      <p:cBhvr>
                                        <p:cTn id="103" dur="250" fill="hold"/>
                                        <p:tgtEl>
                                          <p:spTgt spid="41"/>
                                        </p:tgtEl>
                                        <p:attrNameLst>
                                          <p:attrName>ppt_y</p:attrName>
                                        </p:attrNameLst>
                                      </p:cBhvr>
                                      <p:tavLst>
                                        <p:tav tm="0">
                                          <p:val>
                                            <p:strVal val="#ppt_y+.1"/>
                                          </p:val>
                                        </p:tav>
                                        <p:tav tm="100000">
                                          <p:val>
                                            <p:strVal val="#ppt_y"/>
                                          </p:val>
                                        </p:tav>
                                      </p:tavLst>
                                    </p:anim>
                                  </p:childTnLst>
                                </p:cTn>
                              </p:par>
                            </p:childTnLst>
                          </p:cTn>
                        </p:par>
                        <p:par>
                          <p:cTn id="104" fill="hold" nodeType="afterGroup">
                            <p:stCondLst>
                              <p:cond delay="5750"/>
                            </p:stCondLst>
                            <p:childTnLst>
                              <p:par>
                                <p:cTn id="105" presetID="42" presetClass="entr" presetSubtype="0" fill="hold" grpId="0" nodeType="afterEffect">
                                  <p:stCondLst>
                                    <p:cond delay="0"/>
                                  </p:stCondLst>
                                  <p:childTnLst>
                                    <p:set>
                                      <p:cBhvr>
                                        <p:cTn id="106" dur="1" fill="hold">
                                          <p:stCondLst>
                                            <p:cond delay="0"/>
                                          </p:stCondLst>
                                        </p:cTn>
                                        <p:tgtEl>
                                          <p:spTgt spid="42"/>
                                        </p:tgtEl>
                                        <p:attrNameLst>
                                          <p:attrName>style.visibility</p:attrName>
                                        </p:attrNameLst>
                                      </p:cBhvr>
                                      <p:to>
                                        <p:strVal val="visible"/>
                                      </p:to>
                                    </p:set>
                                    <p:animEffect transition="in" filter="fade">
                                      <p:cBhvr>
                                        <p:cTn id="107" dur="250"/>
                                        <p:tgtEl>
                                          <p:spTgt spid="42"/>
                                        </p:tgtEl>
                                      </p:cBhvr>
                                    </p:animEffect>
                                    <p:anim calcmode="lin" valueType="num">
                                      <p:cBhvr>
                                        <p:cTn id="108" dur="250" fill="hold"/>
                                        <p:tgtEl>
                                          <p:spTgt spid="42"/>
                                        </p:tgtEl>
                                        <p:attrNameLst>
                                          <p:attrName>ppt_x</p:attrName>
                                        </p:attrNameLst>
                                      </p:cBhvr>
                                      <p:tavLst>
                                        <p:tav tm="0">
                                          <p:val>
                                            <p:strVal val="#ppt_x"/>
                                          </p:val>
                                        </p:tav>
                                        <p:tav tm="100000">
                                          <p:val>
                                            <p:strVal val="#ppt_x"/>
                                          </p:val>
                                        </p:tav>
                                      </p:tavLst>
                                    </p:anim>
                                    <p:anim calcmode="lin" valueType="num">
                                      <p:cBhvr>
                                        <p:cTn id="109" dur="250" fill="hold"/>
                                        <p:tgtEl>
                                          <p:spTgt spid="42"/>
                                        </p:tgtEl>
                                        <p:attrNameLst>
                                          <p:attrName>ppt_y</p:attrName>
                                        </p:attrNameLst>
                                      </p:cBhvr>
                                      <p:tavLst>
                                        <p:tav tm="0">
                                          <p:val>
                                            <p:strVal val="#ppt_y+.1"/>
                                          </p:val>
                                        </p:tav>
                                        <p:tav tm="100000">
                                          <p:val>
                                            <p:strVal val="#ppt_y"/>
                                          </p:val>
                                        </p:tav>
                                      </p:tavLst>
                                    </p:anim>
                                  </p:childTnLst>
                                </p:cTn>
                              </p:par>
                            </p:childTnLst>
                          </p:cTn>
                        </p:par>
                        <p:par>
                          <p:cTn id="110" fill="hold" nodeType="afterGroup">
                            <p:stCondLst>
                              <p:cond delay="6000"/>
                            </p:stCondLst>
                            <p:childTnLst>
                              <p:par>
                                <p:cTn id="111" presetID="42" presetClass="entr" presetSubtype="0" fill="hold" grpId="0" nodeType="afterEffect">
                                  <p:stCondLst>
                                    <p:cond delay="0"/>
                                  </p:stCondLst>
                                  <p:childTnLst>
                                    <p:set>
                                      <p:cBhvr>
                                        <p:cTn id="112" dur="1" fill="hold">
                                          <p:stCondLst>
                                            <p:cond delay="0"/>
                                          </p:stCondLst>
                                        </p:cTn>
                                        <p:tgtEl>
                                          <p:spTgt spid="43"/>
                                        </p:tgtEl>
                                        <p:attrNameLst>
                                          <p:attrName>style.visibility</p:attrName>
                                        </p:attrNameLst>
                                      </p:cBhvr>
                                      <p:to>
                                        <p:strVal val="visible"/>
                                      </p:to>
                                    </p:set>
                                    <p:animEffect transition="in" filter="fade">
                                      <p:cBhvr>
                                        <p:cTn id="113" dur="250"/>
                                        <p:tgtEl>
                                          <p:spTgt spid="43"/>
                                        </p:tgtEl>
                                      </p:cBhvr>
                                    </p:animEffect>
                                    <p:anim calcmode="lin" valueType="num">
                                      <p:cBhvr>
                                        <p:cTn id="114" dur="250" fill="hold"/>
                                        <p:tgtEl>
                                          <p:spTgt spid="43"/>
                                        </p:tgtEl>
                                        <p:attrNameLst>
                                          <p:attrName>ppt_x</p:attrName>
                                        </p:attrNameLst>
                                      </p:cBhvr>
                                      <p:tavLst>
                                        <p:tav tm="0">
                                          <p:val>
                                            <p:strVal val="#ppt_x"/>
                                          </p:val>
                                        </p:tav>
                                        <p:tav tm="100000">
                                          <p:val>
                                            <p:strVal val="#ppt_x"/>
                                          </p:val>
                                        </p:tav>
                                      </p:tavLst>
                                    </p:anim>
                                    <p:anim calcmode="lin" valueType="num">
                                      <p:cBhvr>
                                        <p:cTn id="115" dur="250" fill="hold"/>
                                        <p:tgtEl>
                                          <p:spTgt spid="43"/>
                                        </p:tgtEl>
                                        <p:attrNameLst>
                                          <p:attrName>ppt_y</p:attrName>
                                        </p:attrNameLst>
                                      </p:cBhvr>
                                      <p:tavLst>
                                        <p:tav tm="0">
                                          <p:val>
                                            <p:strVal val="#ppt_y+.1"/>
                                          </p:val>
                                        </p:tav>
                                        <p:tav tm="100000">
                                          <p:val>
                                            <p:strVal val="#ppt_y"/>
                                          </p:val>
                                        </p:tav>
                                      </p:tavLst>
                                    </p:anim>
                                  </p:childTnLst>
                                </p:cTn>
                              </p:par>
                            </p:childTnLst>
                          </p:cTn>
                        </p:par>
                        <p:par>
                          <p:cTn id="116" fill="hold" nodeType="afterGroup">
                            <p:stCondLst>
                              <p:cond delay="6250"/>
                            </p:stCondLst>
                            <p:childTnLst>
                              <p:par>
                                <p:cTn id="117" presetID="42" presetClass="entr" presetSubtype="0" fill="hold" grpId="0" nodeType="afterEffect">
                                  <p:stCondLst>
                                    <p:cond delay="0"/>
                                  </p:stCondLst>
                                  <p:childTnLst>
                                    <p:set>
                                      <p:cBhvr>
                                        <p:cTn id="118" dur="1" fill="hold">
                                          <p:stCondLst>
                                            <p:cond delay="0"/>
                                          </p:stCondLst>
                                        </p:cTn>
                                        <p:tgtEl>
                                          <p:spTgt spid="44"/>
                                        </p:tgtEl>
                                        <p:attrNameLst>
                                          <p:attrName>style.visibility</p:attrName>
                                        </p:attrNameLst>
                                      </p:cBhvr>
                                      <p:to>
                                        <p:strVal val="visible"/>
                                      </p:to>
                                    </p:set>
                                    <p:animEffect transition="in" filter="fade">
                                      <p:cBhvr>
                                        <p:cTn id="119" dur="250"/>
                                        <p:tgtEl>
                                          <p:spTgt spid="44"/>
                                        </p:tgtEl>
                                      </p:cBhvr>
                                    </p:animEffect>
                                    <p:anim calcmode="lin" valueType="num">
                                      <p:cBhvr>
                                        <p:cTn id="120" dur="250" fill="hold"/>
                                        <p:tgtEl>
                                          <p:spTgt spid="44"/>
                                        </p:tgtEl>
                                        <p:attrNameLst>
                                          <p:attrName>ppt_x</p:attrName>
                                        </p:attrNameLst>
                                      </p:cBhvr>
                                      <p:tavLst>
                                        <p:tav tm="0">
                                          <p:val>
                                            <p:strVal val="#ppt_x"/>
                                          </p:val>
                                        </p:tav>
                                        <p:tav tm="100000">
                                          <p:val>
                                            <p:strVal val="#ppt_x"/>
                                          </p:val>
                                        </p:tav>
                                      </p:tavLst>
                                    </p:anim>
                                    <p:anim calcmode="lin" valueType="num">
                                      <p:cBhvr>
                                        <p:cTn id="121" dur="250" fill="hold"/>
                                        <p:tgtEl>
                                          <p:spTgt spid="44"/>
                                        </p:tgtEl>
                                        <p:attrNameLst>
                                          <p:attrName>ppt_y</p:attrName>
                                        </p:attrNameLst>
                                      </p:cBhvr>
                                      <p:tavLst>
                                        <p:tav tm="0">
                                          <p:val>
                                            <p:strVal val="#ppt_y+.1"/>
                                          </p:val>
                                        </p:tav>
                                        <p:tav tm="100000">
                                          <p:val>
                                            <p:strVal val="#ppt_y"/>
                                          </p:val>
                                        </p:tav>
                                      </p:tavLst>
                                    </p:anim>
                                  </p:childTnLst>
                                </p:cTn>
                              </p:par>
                            </p:childTnLst>
                          </p:cTn>
                        </p:par>
                        <p:par>
                          <p:cTn id="122" fill="hold" nodeType="afterGroup">
                            <p:stCondLst>
                              <p:cond delay="6500"/>
                            </p:stCondLst>
                            <p:childTnLst>
                              <p:par>
                                <p:cTn id="123" presetID="42" presetClass="entr" presetSubtype="0" fill="hold" grpId="0" nodeType="afterEffect">
                                  <p:stCondLst>
                                    <p:cond delay="0"/>
                                  </p:stCondLst>
                                  <p:childTnLst>
                                    <p:set>
                                      <p:cBhvr>
                                        <p:cTn id="124" dur="1" fill="hold">
                                          <p:stCondLst>
                                            <p:cond delay="0"/>
                                          </p:stCondLst>
                                        </p:cTn>
                                        <p:tgtEl>
                                          <p:spTgt spid="45"/>
                                        </p:tgtEl>
                                        <p:attrNameLst>
                                          <p:attrName>style.visibility</p:attrName>
                                        </p:attrNameLst>
                                      </p:cBhvr>
                                      <p:to>
                                        <p:strVal val="visible"/>
                                      </p:to>
                                    </p:set>
                                    <p:animEffect transition="in" filter="fade">
                                      <p:cBhvr>
                                        <p:cTn id="125" dur="250"/>
                                        <p:tgtEl>
                                          <p:spTgt spid="45"/>
                                        </p:tgtEl>
                                      </p:cBhvr>
                                    </p:animEffect>
                                    <p:anim calcmode="lin" valueType="num">
                                      <p:cBhvr>
                                        <p:cTn id="126" dur="250" fill="hold"/>
                                        <p:tgtEl>
                                          <p:spTgt spid="45"/>
                                        </p:tgtEl>
                                        <p:attrNameLst>
                                          <p:attrName>ppt_x</p:attrName>
                                        </p:attrNameLst>
                                      </p:cBhvr>
                                      <p:tavLst>
                                        <p:tav tm="0">
                                          <p:val>
                                            <p:strVal val="#ppt_x"/>
                                          </p:val>
                                        </p:tav>
                                        <p:tav tm="100000">
                                          <p:val>
                                            <p:strVal val="#ppt_x"/>
                                          </p:val>
                                        </p:tav>
                                      </p:tavLst>
                                    </p:anim>
                                    <p:anim calcmode="lin" valueType="num">
                                      <p:cBhvr>
                                        <p:cTn id="127" dur="250" fill="hold"/>
                                        <p:tgtEl>
                                          <p:spTgt spid="45"/>
                                        </p:tgtEl>
                                        <p:attrNameLst>
                                          <p:attrName>ppt_y</p:attrName>
                                        </p:attrNameLst>
                                      </p:cBhvr>
                                      <p:tavLst>
                                        <p:tav tm="0">
                                          <p:val>
                                            <p:strVal val="#ppt_y+.1"/>
                                          </p:val>
                                        </p:tav>
                                        <p:tav tm="100000">
                                          <p:val>
                                            <p:strVal val="#ppt_y"/>
                                          </p:val>
                                        </p:tav>
                                      </p:tavLst>
                                    </p:anim>
                                  </p:childTnLst>
                                </p:cTn>
                              </p:par>
                            </p:childTnLst>
                          </p:cTn>
                        </p:par>
                        <p:par>
                          <p:cTn id="128" fill="hold" nodeType="afterGroup">
                            <p:stCondLst>
                              <p:cond delay="6750"/>
                            </p:stCondLst>
                            <p:childTnLst>
                              <p:par>
                                <p:cTn id="129" presetID="42" presetClass="entr" presetSubtype="0" fill="hold" grpId="0" nodeType="afterEffect">
                                  <p:stCondLst>
                                    <p:cond delay="0"/>
                                  </p:stCondLst>
                                  <p:childTnLst>
                                    <p:set>
                                      <p:cBhvr>
                                        <p:cTn id="130" dur="1" fill="hold">
                                          <p:stCondLst>
                                            <p:cond delay="0"/>
                                          </p:stCondLst>
                                        </p:cTn>
                                        <p:tgtEl>
                                          <p:spTgt spid="46"/>
                                        </p:tgtEl>
                                        <p:attrNameLst>
                                          <p:attrName>style.visibility</p:attrName>
                                        </p:attrNameLst>
                                      </p:cBhvr>
                                      <p:to>
                                        <p:strVal val="visible"/>
                                      </p:to>
                                    </p:set>
                                    <p:animEffect transition="in" filter="fade">
                                      <p:cBhvr>
                                        <p:cTn id="131" dur="250"/>
                                        <p:tgtEl>
                                          <p:spTgt spid="46"/>
                                        </p:tgtEl>
                                      </p:cBhvr>
                                    </p:animEffect>
                                    <p:anim calcmode="lin" valueType="num">
                                      <p:cBhvr>
                                        <p:cTn id="132" dur="250" fill="hold"/>
                                        <p:tgtEl>
                                          <p:spTgt spid="46"/>
                                        </p:tgtEl>
                                        <p:attrNameLst>
                                          <p:attrName>ppt_x</p:attrName>
                                        </p:attrNameLst>
                                      </p:cBhvr>
                                      <p:tavLst>
                                        <p:tav tm="0">
                                          <p:val>
                                            <p:strVal val="#ppt_x"/>
                                          </p:val>
                                        </p:tav>
                                        <p:tav tm="100000">
                                          <p:val>
                                            <p:strVal val="#ppt_x"/>
                                          </p:val>
                                        </p:tav>
                                      </p:tavLst>
                                    </p:anim>
                                    <p:anim calcmode="lin" valueType="num">
                                      <p:cBhvr>
                                        <p:cTn id="133" dur="250" fill="hold"/>
                                        <p:tgtEl>
                                          <p:spTgt spid="46"/>
                                        </p:tgtEl>
                                        <p:attrNameLst>
                                          <p:attrName>ppt_y</p:attrName>
                                        </p:attrNameLst>
                                      </p:cBhvr>
                                      <p:tavLst>
                                        <p:tav tm="0">
                                          <p:val>
                                            <p:strVal val="#ppt_y+.1"/>
                                          </p:val>
                                        </p:tav>
                                        <p:tav tm="100000">
                                          <p:val>
                                            <p:strVal val="#ppt_y"/>
                                          </p:val>
                                        </p:tav>
                                      </p:tavLst>
                                    </p:anim>
                                  </p:childTnLst>
                                </p:cTn>
                              </p:par>
                            </p:childTnLst>
                          </p:cTn>
                        </p:par>
                        <p:par>
                          <p:cTn id="134" fill="hold" nodeType="afterGroup">
                            <p:stCondLst>
                              <p:cond delay="7000"/>
                            </p:stCondLst>
                            <p:childTnLst>
                              <p:par>
                                <p:cTn id="135" presetID="42" presetClass="entr" presetSubtype="0" fill="hold" grpId="0" nodeType="afterEffect">
                                  <p:stCondLst>
                                    <p:cond delay="0"/>
                                  </p:stCondLst>
                                  <p:childTnLst>
                                    <p:set>
                                      <p:cBhvr>
                                        <p:cTn id="136" dur="1" fill="hold">
                                          <p:stCondLst>
                                            <p:cond delay="0"/>
                                          </p:stCondLst>
                                        </p:cTn>
                                        <p:tgtEl>
                                          <p:spTgt spid="47"/>
                                        </p:tgtEl>
                                        <p:attrNameLst>
                                          <p:attrName>style.visibility</p:attrName>
                                        </p:attrNameLst>
                                      </p:cBhvr>
                                      <p:to>
                                        <p:strVal val="visible"/>
                                      </p:to>
                                    </p:set>
                                    <p:animEffect transition="in" filter="fade">
                                      <p:cBhvr>
                                        <p:cTn id="137" dur="250"/>
                                        <p:tgtEl>
                                          <p:spTgt spid="47"/>
                                        </p:tgtEl>
                                      </p:cBhvr>
                                    </p:animEffect>
                                    <p:anim calcmode="lin" valueType="num">
                                      <p:cBhvr>
                                        <p:cTn id="138" dur="250" fill="hold"/>
                                        <p:tgtEl>
                                          <p:spTgt spid="47"/>
                                        </p:tgtEl>
                                        <p:attrNameLst>
                                          <p:attrName>ppt_x</p:attrName>
                                        </p:attrNameLst>
                                      </p:cBhvr>
                                      <p:tavLst>
                                        <p:tav tm="0">
                                          <p:val>
                                            <p:strVal val="#ppt_x"/>
                                          </p:val>
                                        </p:tav>
                                        <p:tav tm="100000">
                                          <p:val>
                                            <p:strVal val="#ppt_x"/>
                                          </p:val>
                                        </p:tav>
                                      </p:tavLst>
                                    </p:anim>
                                    <p:anim calcmode="lin" valueType="num">
                                      <p:cBhvr>
                                        <p:cTn id="139" dur="25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animBg="1"/>
      <p:bldP spid="30" grpId="0" animBg="1"/>
      <p:bldP spid="31" grpId="0" animBg="1"/>
      <p:bldP spid="32" grpId="0" animBg="1"/>
      <p:bldP spid="33" grpId="0" animBg="1"/>
      <p:bldP spid="34" grpId="0"/>
      <p:bldP spid="35" grpId="0"/>
      <p:bldP spid="36" grpId="0"/>
      <p:bldP spid="37" grpId="0"/>
      <p:bldP spid="38" grpId="0"/>
      <p:bldP spid="39" grpId="0" animBg="1"/>
      <p:bldP spid="40" grpId="0"/>
      <p:bldP spid="41" grpId="0" animBg="1"/>
      <p:bldP spid="42" grpId="0" animBg="1"/>
      <p:bldP spid="43" grpId="0" animBg="1"/>
      <p:bldP spid="44" grpId="0" animBg="1"/>
      <p:bldP spid="45" grpId="0" animBg="1"/>
      <p:bldP spid="46" grpId="0" animBg="1"/>
      <p:bldP spid="4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85653DB8-474E-4CFD-AA63-6657633F28CD}"/>
              </a:ext>
            </a:extLst>
          </p:cNvPr>
          <p:cNvGrpSpPr/>
          <p:nvPr/>
        </p:nvGrpSpPr>
        <p:grpSpPr>
          <a:xfrm>
            <a:off x="562719" y="376607"/>
            <a:ext cx="3595476" cy="447384"/>
            <a:chOff x="838490" y="362093"/>
            <a:chExt cx="3595476" cy="447384"/>
          </a:xfrm>
        </p:grpSpPr>
        <p:sp>
          <p:nvSpPr>
            <p:cNvPr id="10" name="TextBox 8">
              <a:extLst>
                <a:ext uri="{FF2B5EF4-FFF2-40B4-BE49-F238E27FC236}">
                  <a16:creationId xmlns:a16="http://schemas.microsoft.com/office/drawing/2014/main" id="{99A6E4B0-4EE2-46D5-BD7A-D293C4E8B5B6}"/>
                </a:ext>
              </a:extLst>
            </p:cNvPr>
            <p:cNvSpPr txBox="1">
              <a:spLocks noChangeArrowheads="1"/>
            </p:cNvSpPr>
            <p:nvPr/>
          </p:nvSpPr>
          <p:spPr bwMode="auto">
            <a:xfrm>
              <a:off x="1179396" y="362093"/>
              <a:ext cx="3254570" cy="335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ormAutofit/>
            </a:bodyPr>
            <a:lstStyle/>
            <a:p>
              <a:pPr algn="ctr" eaLnBrk="1" hangingPunct="1"/>
              <a:r>
                <a:rPr lang="vi-VN" altLang="vi-VN" sz="2200" b="1" spc="300" dirty="0">
                  <a:solidFill>
                    <a:schemeClr val="bg1">
                      <a:lumMod val="50000"/>
                    </a:schemeClr>
                  </a:solidFill>
                  <a:latin typeface="Noto Sans"/>
                  <a:ea typeface="Noto Sans"/>
                  <a:sym typeface="Arial" panose="020B0604020202020204" pitchFamily="34" charset="0"/>
                </a:rPr>
                <a:t>Nhược điểm</a:t>
              </a:r>
            </a:p>
          </p:txBody>
        </p:sp>
        <p:sp>
          <p:nvSpPr>
            <p:cNvPr id="5" name="矩形: 圆角 4">
              <a:extLst>
                <a:ext uri="{FF2B5EF4-FFF2-40B4-BE49-F238E27FC236}">
                  <a16:creationId xmlns:a16="http://schemas.microsoft.com/office/drawing/2014/main" id="{A7306902-55AE-4E5F-951F-DC703298E111}"/>
                </a:ext>
              </a:extLst>
            </p:cNvPr>
            <p:cNvSpPr/>
            <p:nvPr/>
          </p:nvSpPr>
          <p:spPr>
            <a:xfrm rot="2700000">
              <a:off x="838489" y="438852"/>
              <a:ext cx="370626" cy="370624"/>
            </a:xfrm>
            <a:prstGeom prst="roundRect">
              <a:avLst/>
            </a:pr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Rounded Rectangle 1">
            <a:extLst>
              <a:ext uri="{FF2B5EF4-FFF2-40B4-BE49-F238E27FC236}">
                <a16:creationId xmlns:a16="http://schemas.microsoft.com/office/drawing/2014/main" id="{F150C367-925A-49DA-AF45-885190CBD743}"/>
              </a:ext>
            </a:extLst>
          </p:cNvPr>
          <p:cNvSpPr/>
          <p:nvPr/>
        </p:nvSpPr>
        <p:spPr>
          <a:xfrm>
            <a:off x="6322563" y="5611344"/>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Rounded Rectangle 59">
            <a:extLst>
              <a:ext uri="{FF2B5EF4-FFF2-40B4-BE49-F238E27FC236}">
                <a16:creationId xmlns:a16="http://schemas.microsoft.com/office/drawing/2014/main" id="{95087A4B-CFCD-4638-A911-8ED877A2F79A}"/>
              </a:ext>
            </a:extLst>
          </p:cNvPr>
          <p:cNvSpPr/>
          <p:nvPr/>
        </p:nvSpPr>
        <p:spPr>
          <a:xfrm>
            <a:off x="6322563" y="531195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Rounded Rectangle 60">
            <a:extLst>
              <a:ext uri="{FF2B5EF4-FFF2-40B4-BE49-F238E27FC236}">
                <a16:creationId xmlns:a16="http://schemas.microsoft.com/office/drawing/2014/main" id="{A11EF2F7-429B-4208-9B96-AF3A56C33E38}"/>
              </a:ext>
            </a:extLst>
          </p:cNvPr>
          <p:cNvSpPr/>
          <p:nvPr/>
        </p:nvSpPr>
        <p:spPr>
          <a:xfrm>
            <a:off x="6322563" y="501979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Rounded Rectangle 61">
            <a:extLst>
              <a:ext uri="{FF2B5EF4-FFF2-40B4-BE49-F238E27FC236}">
                <a16:creationId xmlns:a16="http://schemas.microsoft.com/office/drawing/2014/main" id="{D032F206-479C-4A18-9261-2C08AC6DC29C}"/>
              </a:ext>
            </a:extLst>
          </p:cNvPr>
          <p:cNvSpPr/>
          <p:nvPr/>
        </p:nvSpPr>
        <p:spPr>
          <a:xfrm>
            <a:off x="6322563" y="4720401"/>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Rounded Rectangle 62">
            <a:extLst>
              <a:ext uri="{FF2B5EF4-FFF2-40B4-BE49-F238E27FC236}">
                <a16:creationId xmlns:a16="http://schemas.microsoft.com/office/drawing/2014/main" id="{7BB134A7-B0C8-4130-A30A-42A25027FE23}"/>
              </a:ext>
            </a:extLst>
          </p:cNvPr>
          <p:cNvSpPr/>
          <p:nvPr/>
        </p:nvSpPr>
        <p:spPr>
          <a:xfrm>
            <a:off x="6322563" y="4420500"/>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Rounded Rectangle 78">
            <a:extLst>
              <a:ext uri="{FF2B5EF4-FFF2-40B4-BE49-F238E27FC236}">
                <a16:creationId xmlns:a16="http://schemas.microsoft.com/office/drawing/2014/main" id="{FBACA799-F276-466F-A714-4903FF619139}"/>
              </a:ext>
            </a:extLst>
          </p:cNvPr>
          <p:cNvSpPr/>
          <p:nvPr/>
        </p:nvSpPr>
        <p:spPr>
          <a:xfrm>
            <a:off x="6322563" y="4121109"/>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ounded Rectangle 79">
            <a:extLst>
              <a:ext uri="{FF2B5EF4-FFF2-40B4-BE49-F238E27FC236}">
                <a16:creationId xmlns:a16="http://schemas.microsoft.com/office/drawing/2014/main" id="{1967F32C-0AC4-4F79-A385-4BAFE456017F}"/>
              </a:ext>
            </a:extLst>
          </p:cNvPr>
          <p:cNvSpPr/>
          <p:nvPr/>
        </p:nvSpPr>
        <p:spPr>
          <a:xfrm>
            <a:off x="6322563" y="3828949"/>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Rounded Rectangle 80">
            <a:extLst>
              <a:ext uri="{FF2B5EF4-FFF2-40B4-BE49-F238E27FC236}">
                <a16:creationId xmlns:a16="http://schemas.microsoft.com/office/drawing/2014/main" id="{6F034D2B-A274-4A9E-91B6-16D8F9A33FED}"/>
              </a:ext>
            </a:extLst>
          </p:cNvPr>
          <p:cNvSpPr/>
          <p:nvPr/>
        </p:nvSpPr>
        <p:spPr>
          <a:xfrm>
            <a:off x="6322563" y="3529558"/>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Rounded Rectangle 81">
            <a:extLst>
              <a:ext uri="{FF2B5EF4-FFF2-40B4-BE49-F238E27FC236}">
                <a16:creationId xmlns:a16="http://schemas.microsoft.com/office/drawing/2014/main" id="{73CDBCDD-F16E-4A3F-A9A1-D20E6FFDA42D}"/>
              </a:ext>
            </a:extLst>
          </p:cNvPr>
          <p:cNvSpPr/>
          <p:nvPr/>
        </p:nvSpPr>
        <p:spPr>
          <a:xfrm>
            <a:off x="7851032" y="5611344"/>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Rounded Rectangle 82">
            <a:extLst>
              <a:ext uri="{FF2B5EF4-FFF2-40B4-BE49-F238E27FC236}">
                <a16:creationId xmlns:a16="http://schemas.microsoft.com/office/drawing/2014/main" id="{FCA36EDF-6816-4D18-8BDA-7612DA16E4C2}"/>
              </a:ext>
            </a:extLst>
          </p:cNvPr>
          <p:cNvSpPr/>
          <p:nvPr/>
        </p:nvSpPr>
        <p:spPr>
          <a:xfrm>
            <a:off x="7851032" y="531195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Rounded Rectangle 83">
            <a:extLst>
              <a:ext uri="{FF2B5EF4-FFF2-40B4-BE49-F238E27FC236}">
                <a16:creationId xmlns:a16="http://schemas.microsoft.com/office/drawing/2014/main" id="{74813237-13F3-4650-8859-1B5E8B15C554}"/>
              </a:ext>
            </a:extLst>
          </p:cNvPr>
          <p:cNvSpPr/>
          <p:nvPr/>
        </p:nvSpPr>
        <p:spPr>
          <a:xfrm>
            <a:off x="7851032" y="501979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Rounded Rectangle 84">
            <a:extLst>
              <a:ext uri="{FF2B5EF4-FFF2-40B4-BE49-F238E27FC236}">
                <a16:creationId xmlns:a16="http://schemas.microsoft.com/office/drawing/2014/main" id="{F338F2AD-26B0-4250-B94A-0D9CA685AC6B}"/>
              </a:ext>
            </a:extLst>
          </p:cNvPr>
          <p:cNvSpPr/>
          <p:nvPr/>
        </p:nvSpPr>
        <p:spPr>
          <a:xfrm>
            <a:off x="7851032" y="4720401"/>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Rounded Rectangle 85">
            <a:extLst>
              <a:ext uri="{FF2B5EF4-FFF2-40B4-BE49-F238E27FC236}">
                <a16:creationId xmlns:a16="http://schemas.microsoft.com/office/drawing/2014/main" id="{9D861565-6412-4AC8-9D5D-2FBA22639219}"/>
              </a:ext>
            </a:extLst>
          </p:cNvPr>
          <p:cNvSpPr/>
          <p:nvPr/>
        </p:nvSpPr>
        <p:spPr>
          <a:xfrm>
            <a:off x="7851032" y="4420500"/>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Rounded Rectangle 86">
            <a:extLst>
              <a:ext uri="{FF2B5EF4-FFF2-40B4-BE49-F238E27FC236}">
                <a16:creationId xmlns:a16="http://schemas.microsoft.com/office/drawing/2014/main" id="{BA1D4FAA-7758-4899-9FFA-55429CAE0B24}"/>
              </a:ext>
            </a:extLst>
          </p:cNvPr>
          <p:cNvSpPr/>
          <p:nvPr/>
        </p:nvSpPr>
        <p:spPr>
          <a:xfrm>
            <a:off x="7851032" y="4121109"/>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Rounded Rectangle 87">
            <a:extLst>
              <a:ext uri="{FF2B5EF4-FFF2-40B4-BE49-F238E27FC236}">
                <a16:creationId xmlns:a16="http://schemas.microsoft.com/office/drawing/2014/main" id="{CD727217-10FC-46AF-A7FE-1787DB67A55D}"/>
              </a:ext>
            </a:extLst>
          </p:cNvPr>
          <p:cNvSpPr/>
          <p:nvPr/>
        </p:nvSpPr>
        <p:spPr>
          <a:xfrm>
            <a:off x="7851032" y="3828949"/>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ounded Rectangle 88">
            <a:extLst>
              <a:ext uri="{FF2B5EF4-FFF2-40B4-BE49-F238E27FC236}">
                <a16:creationId xmlns:a16="http://schemas.microsoft.com/office/drawing/2014/main" id="{EBE31B93-1B8A-4A69-9658-B83A4110F9A2}"/>
              </a:ext>
            </a:extLst>
          </p:cNvPr>
          <p:cNvSpPr/>
          <p:nvPr/>
        </p:nvSpPr>
        <p:spPr>
          <a:xfrm>
            <a:off x="7851032" y="3529558"/>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Rounded Rectangle 89">
            <a:extLst>
              <a:ext uri="{FF2B5EF4-FFF2-40B4-BE49-F238E27FC236}">
                <a16:creationId xmlns:a16="http://schemas.microsoft.com/office/drawing/2014/main" id="{CBC92D4B-B5F1-4951-94C5-EF40682EDD12}"/>
              </a:ext>
            </a:extLst>
          </p:cNvPr>
          <p:cNvSpPr/>
          <p:nvPr/>
        </p:nvSpPr>
        <p:spPr>
          <a:xfrm>
            <a:off x="9426772" y="5611344"/>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Rounded Rectangle 90">
            <a:extLst>
              <a:ext uri="{FF2B5EF4-FFF2-40B4-BE49-F238E27FC236}">
                <a16:creationId xmlns:a16="http://schemas.microsoft.com/office/drawing/2014/main" id="{916B01A5-0E02-4DA1-A22A-0E64CD6A650D}"/>
              </a:ext>
            </a:extLst>
          </p:cNvPr>
          <p:cNvSpPr/>
          <p:nvPr/>
        </p:nvSpPr>
        <p:spPr>
          <a:xfrm>
            <a:off x="9426772" y="531195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ounded Rectangle 91">
            <a:extLst>
              <a:ext uri="{FF2B5EF4-FFF2-40B4-BE49-F238E27FC236}">
                <a16:creationId xmlns:a16="http://schemas.microsoft.com/office/drawing/2014/main" id="{B2DA8620-C27C-4120-A9A0-9FE0FE11427A}"/>
              </a:ext>
            </a:extLst>
          </p:cNvPr>
          <p:cNvSpPr/>
          <p:nvPr/>
        </p:nvSpPr>
        <p:spPr>
          <a:xfrm>
            <a:off x="9426772" y="501979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Rounded Rectangle 92">
            <a:extLst>
              <a:ext uri="{FF2B5EF4-FFF2-40B4-BE49-F238E27FC236}">
                <a16:creationId xmlns:a16="http://schemas.microsoft.com/office/drawing/2014/main" id="{ECADC58F-519D-450D-A94E-028ACA2452C7}"/>
              </a:ext>
            </a:extLst>
          </p:cNvPr>
          <p:cNvSpPr/>
          <p:nvPr/>
        </p:nvSpPr>
        <p:spPr>
          <a:xfrm>
            <a:off x="9426772" y="4720401"/>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Rounded Rectangle 93">
            <a:extLst>
              <a:ext uri="{FF2B5EF4-FFF2-40B4-BE49-F238E27FC236}">
                <a16:creationId xmlns:a16="http://schemas.microsoft.com/office/drawing/2014/main" id="{A4BE049C-E48D-4B0F-9691-96B3AF9E4EEE}"/>
              </a:ext>
            </a:extLst>
          </p:cNvPr>
          <p:cNvSpPr/>
          <p:nvPr/>
        </p:nvSpPr>
        <p:spPr>
          <a:xfrm>
            <a:off x="9426772" y="4420500"/>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Rounded Rectangle 94">
            <a:extLst>
              <a:ext uri="{FF2B5EF4-FFF2-40B4-BE49-F238E27FC236}">
                <a16:creationId xmlns:a16="http://schemas.microsoft.com/office/drawing/2014/main" id="{7AE2C750-3F40-4965-8E31-51F13499376E}"/>
              </a:ext>
            </a:extLst>
          </p:cNvPr>
          <p:cNvSpPr/>
          <p:nvPr/>
        </p:nvSpPr>
        <p:spPr>
          <a:xfrm>
            <a:off x="9426772" y="4121109"/>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ounded Rectangle 95">
            <a:extLst>
              <a:ext uri="{FF2B5EF4-FFF2-40B4-BE49-F238E27FC236}">
                <a16:creationId xmlns:a16="http://schemas.microsoft.com/office/drawing/2014/main" id="{FB7E48BD-FE26-4005-86BF-EAC2E13A59FD}"/>
              </a:ext>
            </a:extLst>
          </p:cNvPr>
          <p:cNvSpPr/>
          <p:nvPr/>
        </p:nvSpPr>
        <p:spPr>
          <a:xfrm>
            <a:off x="9426772" y="3828949"/>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Rounded Rectangle 96">
            <a:extLst>
              <a:ext uri="{FF2B5EF4-FFF2-40B4-BE49-F238E27FC236}">
                <a16:creationId xmlns:a16="http://schemas.microsoft.com/office/drawing/2014/main" id="{9B63147C-82C2-4F24-AD84-E4C5B458EA8E}"/>
              </a:ext>
            </a:extLst>
          </p:cNvPr>
          <p:cNvSpPr/>
          <p:nvPr/>
        </p:nvSpPr>
        <p:spPr>
          <a:xfrm>
            <a:off x="9426772" y="3529558"/>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Rectangle 2">
            <a:extLst>
              <a:ext uri="{FF2B5EF4-FFF2-40B4-BE49-F238E27FC236}">
                <a16:creationId xmlns:a16="http://schemas.microsoft.com/office/drawing/2014/main" id="{5BB155CB-7B0B-4A10-8C29-D390DB8F5957}"/>
              </a:ext>
            </a:extLst>
          </p:cNvPr>
          <p:cNvSpPr/>
          <p:nvPr/>
        </p:nvSpPr>
        <p:spPr>
          <a:xfrm>
            <a:off x="9269836" y="2260139"/>
            <a:ext cx="1406864" cy="436284"/>
          </a:xfrm>
          <a:prstGeom prst="rect">
            <a:avLst/>
          </a:prstGeom>
        </p:spPr>
        <p:txBody>
          <a:bodyPr wrap="square" lIns="0" tIns="0" rIns="0" bIns="0">
            <a:noAutofit/>
          </a:bodyPr>
          <a:lstStyle/>
          <a:p>
            <a:pPr algn="ctr">
              <a:spcBef>
                <a:spcPct val="0"/>
              </a:spcBef>
              <a:spcAft>
                <a:spcPct val="0"/>
              </a:spcAft>
            </a:pPr>
            <a:r>
              <a:rPr lang="vi-VN" sz="2400" dirty="0"/>
              <a:t>Sự hỗ trợ</a:t>
            </a:r>
            <a:endParaRPr lang="en-US" sz="2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Rounded Rectangle 97">
            <a:extLst>
              <a:ext uri="{FF2B5EF4-FFF2-40B4-BE49-F238E27FC236}">
                <a16:creationId xmlns:a16="http://schemas.microsoft.com/office/drawing/2014/main" id="{EF4BB554-B7C1-4775-8B23-675ABE6F5FDE}"/>
              </a:ext>
            </a:extLst>
          </p:cNvPr>
          <p:cNvSpPr/>
          <p:nvPr/>
        </p:nvSpPr>
        <p:spPr>
          <a:xfrm>
            <a:off x="6322563" y="3227076"/>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Rounded Rectangle 98">
            <a:extLst>
              <a:ext uri="{FF2B5EF4-FFF2-40B4-BE49-F238E27FC236}">
                <a16:creationId xmlns:a16="http://schemas.microsoft.com/office/drawing/2014/main" id="{A9AFB78A-6B6D-4BF9-8941-82F67569E5D4}"/>
              </a:ext>
            </a:extLst>
          </p:cNvPr>
          <p:cNvSpPr/>
          <p:nvPr/>
        </p:nvSpPr>
        <p:spPr>
          <a:xfrm>
            <a:off x="7851032" y="3227076"/>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Rounded Rectangle 99">
            <a:extLst>
              <a:ext uri="{FF2B5EF4-FFF2-40B4-BE49-F238E27FC236}">
                <a16:creationId xmlns:a16="http://schemas.microsoft.com/office/drawing/2014/main" id="{3B8A09A5-B29D-4F48-9D72-E7518C33FE9E}"/>
              </a:ext>
            </a:extLst>
          </p:cNvPr>
          <p:cNvSpPr/>
          <p:nvPr/>
        </p:nvSpPr>
        <p:spPr>
          <a:xfrm>
            <a:off x="9426772" y="3227076"/>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Rectangle 100">
            <a:extLst>
              <a:ext uri="{FF2B5EF4-FFF2-40B4-BE49-F238E27FC236}">
                <a16:creationId xmlns:a16="http://schemas.microsoft.com/office/drawing/2014/main" id="{2EA30EE9-6984-4975-9140-FDCECD772E0B}"/>
              </a:ext>
            </a:extLst>
          </p:cNvPr>
          <p:cNvSpPr/>
          <p:nvPr/>
        </p:nvSpPr>
        <p:spPr>
          <a:xfrm>
            <a:off x="7778533" y="2247379"/>
            <a:ext cx="1406865" cy="737678"/>
          </a:xfrm>
          <a:prstGeom prst="rect">
            <a:avLst/>
          </a:prstGeom>
        </p:spPr>
        <p:txBody>
          <a:bodyPr wrap="square" lIns="0" tIns="0" rIns="0" bIns="0">
            <a:noAutofit/>
          </a:bodyPr>
          <a:lstStyle/>
          <a:p>
            <a:pPr algn="ctr">
              <a:spcBef>
                <a:spcPct val="0"/>
              </a:spcBef>
              <a:spcAft>
                <a:spcPct val="0"/>
              </a:spcAft>
            </a:pPr>
            <a:r>
              <a:rPr lang="vi-VN" sz="2400" dirty="0"/>
              <a:t>Phát triển</a:t>
            </a:r>
            <a:endParaRPr lang="en-US" sz="2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Rectangle 101">
            <a:extLst>
              <a:ext uri="{FF2B5EF4-FFF2-40B4-BE49-F238E27FC236}">
                <a16:creationId xmlns:a16="http://schemas.microsoft.com/office/drawing/2014/main" id="{A5BC54CD-FC91-474E-A7C1-532AAE5544BE}"/>
              </a:ext>
            </a:extLst>
          </p:cNvPr>
          <p:cNvSpPr/>
          <p:nvPr/>
        </p:nvSpPr>
        <p:spPr>
          <a:xfrm>
            <a:off x="6131665" y="2247379"/>
            <a:ext cx="1562430" cy="790770"/>
          </a:xfrm>
          <a:prstGeom prst="rect">
            <a:avLst/>
          </a:prstGeom>
        </p:spPr>
        <p:txBody>
          <a:bodyPr wrap="square" lIns="0" tIns="0" rIns="0" bIns="0">
            <a:noAutofit/>
          </a:bodyPr>
          <a:lstStyle/>
          <a:p>
            <a:pPr algn="ctr">
              <a:spcBef>
                <a:spcPct val="0"/>
              </a:spcBef>
              <a:spcAft>
                <a:spcPct val="0"/>
              </a:spcAft>
            </a:pPr>
            <a:r>
              <a:rPr lang="vi-VN" sz="2400" dirty="0"/>
              <a:t>Hiệu suất</a:t>
            </a:r>
            <a:endParaRPr lang="en-US" sz="2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Rounded Rectangle 102">
            <a:extLst>
              <a:ext uri="{FF2B5EF4-FFF2-40B4-BE49-F238E27FC236}">
                <a16:creationId xmlns:a16="http://schemas.microsoft.com/office/drawing/2014/main" id="{FC6CC4A9-82B6-4B96-B09E-F7788DD60E73}"/>
              </a:ext>
            </a:extLst>
          </p:cNvPr>
          <p:cNvSpPr/>
          <p:nvPr/>
        </p:nvSpPr>
        <p:spPr>
          <a:xfrm>
            <a:off x="6322563" y="2930372"/>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Rounded Rectangle 103">
            <a:extLst>
              <a:ext uri="{FF2B5EF4-FFF2-40B4-BE49-F238E27FC236}">
                <a16:creationId xmlns:a16="http://schemas.microsoft.com/office/drawing/2014/main" id="{7BBFBCA8-0E39-4A93-B28E-6CDF83240E12}"/>
              </a:ext>
            </a:extLst>
          </p:cNvPr>
          <p:cNvSpPr/>
          <p:nvPr/>
        </p:nvSpPr>
        <p:spPr>
          <a:xfrm>
            <a:off x="7851032" y="2930372"/>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Rounded Rectangle 104">
            <a:extLst>
              <a:ext uri="{FF2B5EF4-FFF2-40B4-BE49-F238E27FC236}">
                <a16:creationId xmlns:a16="http://schemas.microsoft.com/office/drawing/2014/main" id="{0B13DF46-A83B-4F81-8495-D7B0C08525BA}"/>
              </a:ext>
            </a:extLst>
          </p:cNvPr>
          <p:cNvSpPr/>
          <p:nvPr/>
        </p:nvSpPr>
        <p:spPr>
          <a:xfrm>
            <a:off x="9426772" y="2930372"/>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TextBox 54">
            <a:extLst>
              <a:ext uri="{FF2B5EF4-FFF2-40B4-BE49-F238E27FC236}">
                <a16:creationId xmlns:a16="http://schemas.microsoft.com/office/drawing/2014/main" id="{30528D4F-F8AC-48B1-8809-AF3E085260DA}"/>
              </a:ext>
            </a:extLst>
          </p:cNvPr>
          <p:cNvSpPr txBox="1"/>
          <p:nvPr/>
        </p:nvSpPr>
        <p:spPr>
          <a:xfrm>
            <a:off x="1258770" y="2319385"/>
            <a:ext cx="553631" cy="665672"/>
          </a:xfrm>
          <a:prstGeom prst="rect">
            <a:avLst/>
          </a:prstGeom>
          <a:noFill/>
        </p:spPr>
        <p:txBody>
          <a:bodyPr wrap="square" lIns="49634" tIns="24817" rIns="49634" bIns="24817" rtlCol="0">
            <a:normAutofit/>
          </a:bodyPr>
          <a:lstStyle/>
          <a:p>
            <a:r>
              <a:rPr lang="vi-VN" altLang="vi-VN" sz="4000" dirty="0">
                <a:solidFill>
                  <a:schemeClr val="bg1">
                    <a:lumMod val="50000"/>
                  </a:schemeClr>
                </a:solidFill>
                <a:latin typeface="Noto Sans"/>
                <a:ea typeface="Noto Sans"/>
              </a:rPr>
              <a:t>1.</a:t>
            </a:r>
            <a:endParaRPr lang="id-ID" sz="4000" dirty="0">
              <a:solidFill>
                <a:schemeClr val="bg1">
                  <a:lumMod val="50000"/>
                </a:schemeClr>
              </a:solidFill>
              <a:latin typeface="+mj-lt"/>
            </a:endParaRPr>
          </a:p>
        </p:txBody>
      </p:sp>
      <p:sp>
        <p:nvSpPr>
          <p:cNvPr id="42" name="Rectangle 19">
            <a:extLst>
              <a:ext uri="{FF2B5EF4-FFF2-40B4-BE49-F238E27FC236}">
                <a16:creationId xmlns:a16="http://schemas.microsoft.com/office/drawing/2014/main" id="{4BDD2A1E-C59A-49F1-8776-CA8EE687606E}"/>
              </a:ext>
            </a:extLst>
          </p:cNvPr>
          <p:cNvSpPr/>
          <p:nvPr/>
        </p:nvSpPr>
        <p:spPr>
          <a:xfrm>
            <a:off x="1812401" y="2337575"/>
            <a:ext cx="3925109" cy="3384056"/>
          </a:xfrm>
          <a:prstGeom prst="rect">
            <a:avLst/>
          </a:prstGeom>
        </p:spPr>
        <p:txBody>
          <a:bodyPr wrap="square" lIns="49634" tIns="24817" rIns="49634" bIns="24817">
            <a:noAutofit/>
          </a:bodyPr>
          <a:lstStyle/>
          <a:p>
            <a:r>
              <a:rPr lang="vi-VN" b="1" dirty="0"/>
              <a:t>Mức tiêu thụ bộ nhớ:</a:t>
            </a:r>
            <a:r>
              <a:rPr lang="vi-VN" dirty="0"/>
              <a:t> Do sử dụng </a:t>
            </a:r>
            <a:r>
              <a:rPr lang="vi-VN" dirty="0" err="1"/>
              <a:t>OpenGL</a:t>
            </a:r>
            <a:r>
              <a:rPr lang="vi-VN" dirty="0"/>
              <a:t> ES 2, </a:t>
            </a:r>
            <a:r>
              <a:rPr lang="vi-VN" dirty="0" err="1"/>
              <a:t>Kivy</a:t>
            </a:r>
            <a:r>
              <a:rPr lang="vi-VN" dirty="0"/>
              <a:t> có thể tiêu thụ nhiều bộ nhớ hơn so với một số thư viện GUI khác, đặc biệt khi hiển thị các ứng dụng đồ họa phức tạp.</a:t>
            </a:r>
          </a:p>
          <a:p>
            <a:endParaRPr lang="vi-VN" altLang="zh-CN" dirty="0">
              <a:solidFill>
                <a:schemeClr val="bg1">
                  <a:lumMod val="50000"/>
                </a:schemeClr>
              </a:solidFill>
              <a:latin typeface="微软雅黑" panose="020B0503020204020204" pitchFamily="34" charset="-122"/>
              <a:ea typeface="微软雅黑" panose="020B0503020204020204" pitchFamily="34" charset="-122"/>
              <a:cs typeface="Lato Regular"/>
            </a:endParaRPr>
          </a:p>
          <a:p>
            <a:r>
              <a:rPr lang="vi-VN" b="1" dirty="0"/>
              <a:t>Tốc độ:</a:t>
            </a:r>
            <a:r>
              <a:rPr lang="vi-VN" dirty="0"/>
              <a:t> So với các ngôn ngữ lập trình nguyên bản như C++ hoặc </a:t>
            </a:r>
            <a:r>
              <a:rPr lang="vi-VN" dirty="0" err="1"/>
              <a:t>Java</a:t>
            </a:r>
            <a:r>
              <a:rPr lang="vi-VN" dirty="0"/>
              <a:t>, </a:t>
            </a:r>
            <a:r>
              <a:rPr lang="vi-VN" dirty="0" err="1"/>
              <a:t>Kivy</a:t>
            </a:r>
            <a:r>
              <a:rPr lang="vi-VN" dirty="0"/>
              <a:t> có thể chậm hơn trong một số trường hợp nhất định, đặc biệt là khi xử lý các tác vụ tính toán nặng.</a:t>
            </a:r>
            <a:endParaRPr lang="en-US" altLang="zh-CN" dirty="0">
              <a:solidFill>
                <a:schemeClr val="bg1">
                  <a:lumMod val="50000"/>
                </a:schemeClr>
              </a:solidFill>
              <a:latin typeface="微软雅黑" panose="020B0503020204020204" pitchFamily="34" charset="-122"/>
              <a:ea typeface="微软雅黑" panose="020B0503020204020204" pitchFamily="34" charset="-122"/>
              <a:cs typeface="Lato Regular"/>
            </a:endParaRPr>
          </a:p>
        </p:txBody>
      </p:sp>
      <p:cxnSp>
        <p:nvCxnSpPr>
          <p:cNvPr id="47" name="直接连接符 46">
            <a:extLst>
              <a:ext uri="{FF2B5EF4-FFF2-40B4-BE49-F238E27FC236}">
                <a16:creationId xmlns:a16="http://schemas.microsoft.com/office/drawing/2014/main" id="{52CACA8C-3522-4E52-BD40-D6CD907027E0}"/>
              </a:ext>
            </a:extLst>
          </p:cNvPr>
          <p:cNvCxnSpPr/>
          <p:nvPr/>
        </p:nvCxnSpPr>
        <p:spPr>
          <a:xfrm>
            <a:off x="1654171" y="5826899"/>
            <a:ext cx="425881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9" name="圆角矩形 6">
            <a:extLst>
              <a:ext uri="{FF2B5EF4-FFF2-40B4-BE49-F238E27FC236}">
                <a16:creationId xmlns:a16="http://schemas.microsoft.com/office/drawing/2014/main" id="{AD31BA46-3E6E-4277-9566-B8A54BBDB932}"/>
              </a:ext>
            </a:extLst>
          </p:cNvPr>
          <p:cNvSpPr>
            <a:spLocks noChangeArrowheads="1"/>
          </p:cNvSpPr>
          <p:nvPr/>
        </p:nvSpPr>
        <p:spPr bwMode="auto">
          <a:xfrm>
            <a:off x="1350333" y="1566861"/>
            <a:ext cx="2471738" cy="461963"/>
          </a:xfrm>
          <a:prstGeom prst="roundRect">
            <a:avLst>
              <a:gd name="adj" fmla="val 16667"/>
            </a:avLst>
          </a:prstGeom>
          <a:solidFill>
            <a:srgbClr val="2156A6"/>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600">
              <a:solidFill>
                <a:srgbClr val="FFFFFF"/>
              </a:solidFill>
            </a:endParaRPr>
          </a:p>
        </p:txBody>
      </p:sp>
      <p:sp>
        <p:nvSpPr>
          <p:cNvPr id="50" name="文本框 7">
            <a:extLst>
              <a:ext uri="{FF2B5EF4-FFF2-40B4-BE49-F238E27FC236}">
                <a16:creationId xmlns:a16="http://schemas.microsoft.com/office/drawing/2014/main" id="{9EA77C75-650E-41E4-98BF-99703E21FE8E}"/>
              </a:ext>
            </a:extLst>
          </p:cNvPr>
          <p:cNvSpPr txBox="1">
            <a:spLocks noChangeArrowheads="1"/>
          </p:cNvSpPr>
          <p:nvPr/>
        </p:nvSpPr>
        <p:spPr bwMode="auto">
          <a:xfrm>
            <a:off x="1556191" y="1618756"/>
            <a:ext cx="2060022"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rm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vi-VN" altLang="vi-VN" sz="1400" b="1" dirty="0">
                <a:solidFill>
                  <a:schemeClr val="bg1"/>
                </a:solidFill>
                <a:latin typeface="Noto Sans"/>
                <a:ea typeface="Noto Sans"/>
                <a:sym typeface="Arial" panose="020B0604020202020204" pitchFamily="34" charset="0"/>
              </a:rPr>
              <a:t>Hiệu suất</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321506883"/>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0-#ppt_w/2"/>
                                          </p:val>
                                        </p:tav>
                                        <p:tav tm="100000">
                                          <p:val>
                                            <p:strVal val="#ppt_x"/>
                                          </p:val>
                                        </p:tav>
                                      </p:tavLst>
                                    </p:anim>
                                    <p:anim calcmode="lin" valueType="num">
                                      <p:cBhvr additive="base">
                                        <p:cTn id="8" dur="75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cond evt="onBegin" delay="0">
                          <p:tn val="8"/>
                        </p:cond>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fade">
                                      <p:cBhvr>
                                        <p:cTn id="40" dur="500"/>
                                        <p:tgtEl>
                                          <p:spTgt spid="38"/>
                                        </p:tgtEl>
                                      </p:cBhvr>
                                    </p:animEffect>
                                  </p:childTnLst>
                                </p:cTn>
                              </p:par>
                            </p:childTnLst>
                          </p:cTn>
                        </p:par>
                      </p:childTnLst>
                    </p:cTn>
                  </p:par>
                  <p:par>
                    <p:cTn id="41" fill="hold" nodeType="clickPar">
                      <p:stCondLst>
                        <p:cond delay="indefinite"/>
                        <p:cond evt="onBegin" delay="0">
                          <p:tn val="40"/>
                        </p:cond>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wipe(down)">
                                      <p:cBhvr>
                                        <p:cTn id="45" dur="500"/>
                                        <p:tgtEl>
                                          <p:spTgt spid="37"/>
                                        </p:tgtEl>
                                      </p:cBhvr>
                                    </p:animEffect>
                                  </p:childTnLst>
                                </p:cTn>
                              </p:par>
                            </p:childTnLst>
                          </p:cTn>
                        </p:par>
                      </p:childTnLst>
                    </p:cTn>
                  </p:par>
                  <p:par>
                    <p:cTn id="46" fill="hold" nodeType="clickPar">
                      <p:stCondLst>
                        <p:cond delay="indefinite"/>
                        <p:cond evt="onBegin" delay="0">
                          <p:tn val="45"/>
                        </p:cond>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fade">
                                      <p:cBhvr>
                                        <p:cTn id="50" dur="500"/>
                                        <p:tgtEl>
                                          <p:spTgt spid="16"/>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fade">
                                      <p:cBhvr>
                                        <p:cTn id="56" dur="500"/>
                                        <p:tgtEl>
                                          <p:spTgt spid="1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500"/>
                                        <p:tgtEl>
                                          <p:spTgt spid="1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fade">
                                      <p:cBhvr>
                                        <p:cTn id="62" dur="500"/>
                                        <p:tgtEl>
                                          <p:spTgt spid="2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500"/>
                                        <p:tgtEl>
                                          <p:spTgt spid="21"/>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2"/>
                                        </p:tgtEl>
                                        <p:attrNameLst>
                                          <p:attrName>style.visibility</p:attrName>
                                        </p:attrNameLst>
                                      </p:cBhvr>
                                      <p:to>
                                        <p:strVal val="visible"/>
                                      </p:to>
                                    </p:set>
                                    <p:animEffect transition="in" filter="fade">
                                      <p:cBhvr>
                                        <p:cTn id="68" dur="500"/>
                                        <p:tgtEl>
                                          <p:spTgt spid="22"/>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fade">
                                      <p:cBhvr>
                                        <p:cTn id="71" dur="500"/>
                                        <p:tgtEl>
                                          <p:spTgt spid="23"/>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4"/>
                                        </p:tgtEl>
                                        <p:attrNameLst>
                                          <p:attrName>style.visibility</p:attrName>
                                        </p:attrNameLst>
                                      </p:cBhvr>
                                      <p:to>
                                        <p:strVal val="visible"/>
                                      </p:to>
                                    </p:set>
                                    <p:animEffect transition="in" filter="fade">
                                      <p:cBhvr>
                                        <p:cTn id="74" dur="500"/>
                                        <p:tgtEl>
                                          <p:spTgt spid="34"/>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9"/>
                                        </p:tgtEl>
                                        <p:attrNameLst>
                                          <p:attrName>style.visibility</p:attrName>
                                        </p:attrNameLst>
                                      </p:cBhvr>
                                      <p:to>
                                        <p:strVal val="visible"/>
                                      </p:to>
                                    </p:set>
                                    <p:animEffect transition="in" filter="fade">
                                      <p:cBhvr>
                                        <p:cTn id="77" dur="500"/>
                                        <p:tgtEl>
                                          <p:spTgt spid="39"/>
                                        </p:tgtEl>
                                      </p:cBhvr>
                                    </p:animEffect>
                                  </p:childTnLst>
                                </p:cTn>
                              </p:par>
                            </p:childTnLst>
                          </p:cTn>
                        </p:par>
                      </p:childTnLst>
                    </p:cTn>
                  </p:par>
                  <p:par>
                    <p:cTn id="78" fill="hold" nodeType="clickPar">
                      <p:stCondLst>
                        <p:cond delay="indefinite"/>
                        <p:cond evt="onBegin" delay="0">
                          <p:tn val="77"/>
                        </p:cond>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36"/>
                                        </p:tgtEl>
                                        <p:attrNameLst>
                                          <p:attrName>style.visibility</p:attrName>
                                        </p:attrNameLst>
                                      </p:cBhvr>
                                      <p:to>
                                        <p:strVal val="visible"/>
                                      </p:to>
                                    </p:set>
                                    <p:animEffect transition="in" filter="wipe(down)">
                                      <p:cBhvr>
                                        <p:cTn id="82" dur="500"/>
                                        <p:tgtEl>
                                          <p:spTgt spid="36"/>
                                        </p:tgtEl>
                                      </p:cBhvr>
                                    </p:animEffect>
                                  </p:childTnLst>
                                </p:cTn>
                              </p:par>
                            </p:childTnLst>
                          </p:cTn>
                        </p:par>
                      </p:childTnLst>
                    </p:cTn>
                  </p:par>
                  <p:par>
                    <p:cTn id="83" fill="hold" nodeType="clickPar">
                      <p:stCondLst>
                        <p:cond delay="indefinite"/>
                        <p:cond evt="onBegin" delay="0">
                          <p:tn val="82"/>
                        </p:cond>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24"/>
                                        </p:tgtEl>
                                        <p:attrNameLst>
                                          <p:attrName>style.visibility</p:attrName>
                                        </p:attrNameLst>
                                      </p:cBhvr>
                                      <p:to>
                                        <p:strVal val="visible"/>
                                      </p:to>
                                    </p:set>
                                    <p:animEffect transition="in" filter="fade">
                                      <p:cBhvr>
                                        <p:cTn id="87" dur="500"/>
                                        <p:tgtEl>
                                          <p:spTgt spid="24"/>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25"/>
                                        </p:tgtEl>
                                        <p:attrNameLst>
                                          <p:attrName>style.visibility</p:attrName>
                                        </p:attrNameLst>
                                      </p:cBhvr>
                                      <p:to>
                                        <p:strVal val="visible"/>
                                      </p:to>
                                    </p:set>
                                    <p:animEffect transition="in" filter="fade">
                                      <p:cBhvr>
                                        <p:cTn id="90" dur="500"/>
                                        <p:tgtEl>
                                          <p:spTgt spid="25"/>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26"/>
                                        </p:tgtEl>
                                        <p:attrNameLst>
                                          <p:attrName>style.visibility</p:attrName>
                                        </p:attrNameLst>
                                      </p:cBhvr>
                                      <p:to>
                                        <p:strVal val="visible"/>
                                      </p:to>
                                    </p:set>
                                    <p:animEffect transition="in" filter="fade">
                                      <p:cBhvr>
                                        <p:cTn id="93" dur="500"/>
                                        <p:tgtEl>
                                          <p:spTgt spid="26"/>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27"/>
                                        </p:tgtEl>
                                        <p:attrNameLst>
                                          <p:attrName>style.visibility</p:attrName>
                                        </p:attrNameLst>
                                      </p:cBhvr>
                                      <p:to>
                                        <p:strVal val="visible"/>
                                      </p:to>
                                    </p:set>
                                    <p:animEffect transition="in" filter="fade">
                                      <p:cBhvr>
                                        <p:cTn id="96" dur="500"/>
                                        <p:tgtEl>
                                          <p:spTgt spid="27"/>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28"/>
                                        </p:tgtEl>
                                        <p:attrNameLst>
                                          <p:attrName>style.visibility</p:attrName>
                                        </p:attrNameLst>
                                      </p:cBhvr>
                                      <p:to>
                                        <p:strVal val="visible"/>
                                      </p:to>
                                    </p:set>
                                    <p:animEffect transition="in" filter="fade">
                                      <p:cBhvr>
                                        <p:cTn id="99" dur="500"/>
                                        <p:tgtEl>
                                          <p:spTgt spid="28"/>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29"/>
                                        </p:tgtEl>
                                        <p:attrNameLst>
                                          <p:attrName>style.visibility</p:attrName>
                                        </p:attrNameLst>
                                      </p:cBhvr>
                                      <p:to>
                                        <p:strVal val="visible"/>
                                      </p:to>
                                    </p:set>
                                    <p:animEffect transition="in" filter="fade">
                                      <p:cBhvr>
                                        <p:cTn id="102" dur="500"/>
                                        <p:tgtEl>
                                          <p:spTgt spid="29"/>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30"/>
                                        </p:tgtEl>
                                        <p:attrNameLst>
                                          <p:attrName>style.visibility</p:attrName>
                                        </p:attrNameLst>
                                      </p:cBhvr>
                                      <p:to>
                                        <p:strVal val="visible"/>
                                      </p:to>
                                    </p:set>
                                    <p:animEffect transition="in" filter="fade">
                                      <p:cBhvr>
                                        <p:cTn id="105" dur="500"/>
                                        <p:tgtEl>
                                          <p:spTgt spid="30"/>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1"/>
                                        </p:tgtEl>
                                        <p:attrNameLst>
                                          <p:attrName>style.visibility</p:attrName>
                                        </p:attrNameLst>
                                      </p:cBhvr>
                                      <p:to>
                                        <p:strVal val="visible"/>
                                      </p:to>
                                    </p:set>
                                    <p:animEffect transition="in" filter="fade">
                                      <p:cBhvr>
                                        <p:cTn id="108" dur="500"/>
                                        <p:tgtEl>
                                          <p:spTgt spid="31"/>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35"/>
                                        </p:tgtEl>
                                        <p:attrNameLst>
                                          <p:attrName>style.visibility</p:attrName>
                                        </p:attrNameLst>
                                      </p:cBhvr>
                                      <p:to>
                                        <p:strVal val="visible"/>
                                      </p:to>
                                    </p:set>
                                    <p:animEffect transition="in" filter="fade">
                                      <p:cBhvr>
                                        <p:cTn id="111" dur="500"/>
                                        <p:tgtEl>
                                          <p:spTgt spid="35"/>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40"/>
                                        </p:tgtEl>
                                        <p:attrNameLst>
                                          <p:attrName>style.visibility</p:attrName>
                                        </p:attrNameLst>
                                      </p:cBhvr>
                                      <p:to>
                                        <p:strVal val="visible"/>
                                      </p:to>
                                    </p:set>
                                    <p:animEffect transition="in" filter="fade">
                                      <p:cBhvr>
                                        <p:cTn id="114" dur="500"/>
                                        <p:tgtEl>
                                          <p:spTgt spid="40"/>
                                        </p:tgtEl>
                                      </p:cBhvr>
                                    </p:animEffect>
                                  </p:childTnLst>
                                </p:cTn>
                              </p:par>
                            </p:childTnLst>
                          </p:cTn>
                        </p:par>
                      </p:childTnLst>
                    </p:cTn>
                  </p:par>
                  <p:par>
                    <p:cTn id="115" fill="hold" nodeType="clickPar">
                      <p:stCondLst>
                        <p:cond delay="indefinite"/>
                        <p:cond evt="onBegin" delay="0">
                          <p:tn val="114"/>
                        </p:cond>
                      </p:stCondLst>
                      <p:childTnLst>
                        <p:par>
                          <p:cTn id="116" fill="hold">
                            <p:stCondLst>
                              <p:cond delay="0"/>
                            </p:stCondLst>
                            <p:childTnLst>
                              <p:par>
                                <p:cTn id="117" presetID="22" presetClass="entr" presetSubtype="4" fill="hold" grpId="0" nodeType="clickEffect">
                                  <p:stCondLst>
                                    <p:cond delay="0"/>
                                  </p:stCondLst>
                                  <p:childTnLst>
                                    <p:set>
                                      <p:cBhvr>
                                        <p:cTn id="118" dur="1" fill="hold">
                                          <p:stCondLst>
                                            <p:cond delay="0"/>
                                          </p:stCondLst>
                                        </p:cTn>
                                        <p:tgtEl>
                                          <p:spTgt spid="32"/>
                                        </p:tgtEl>
                                        <p:attrNameLst>
                                          <p:attrName>style.visibility</p:attrName>
                                        </p:attrNameLst>
                                      </p:cBhvr>
                                      <p:to>
                                        <p:strVal val="visible"/>
                                      </p:to>
                                    </p:set>
                                    <p:animEffect transition="in" filter="wipe(down)">
                                      <p:cBhvr>
                                        <p:cTn id="119" dur="500"/>
                                        <p:tgtEl>
                                          <p:spTgt spid="32"/>
                                        </p:tgtEl>
                                      </p:cBhvr>
                                    </p:animEffect>
                                  </p:childTnLst>
                                </p:cTn>
                              </p:par>
                            </p:childTnLst>
                          </p:cTn>
                        </p:par>
                        <p:par>
                          <p:cTn id="120" fill="hold" nodeType="afterGroup">
                            <p:stCondLst>
                              <p:cond delay="500"/>
                            </p:stCondLst>
                            <p:childTnLst>
                              <p:par>
                                <p:cTn id="121" presetID="14" presetClass="entr" presetSubtype="10" fill="hold" grpId="0" nodeType="afterEffect">
                                  <p:stCondLst>
                                    <p:cond delay="0"/>
                                  </p:stCondLst>
                                  <p:childTnLst>
                                    <p:set>
                                      <p:cBhvr>
                                        <p:cTn id="122" dur="1" fill="hold">
                                          <p:stCondLst>
                                            <p:cond delay="0"/>
                                          </p:stCondLst>
                                        </p:cTn>
                                        <p:tgtEl>
                                          <p:spTgt spid="41"/>
                                        </p:tgtEl>
                                        <p:attrNameLst>
                                          <p:attrName>style.visibility</p:attrName>
                                        </p:attrNameLst>
                                      </p:cBhvr>
                                      <p:to>
                                        <p:strVal val="visible"/>
                                      </p:to>
                                    </p:set>
                                    <p:animEffect transition="in" filter="randombar(horizontal)">
                                      <p:cBhvr>
                                        <p:cTn id="123" dur="250"/>
                                        <p:tgtEl>
                                          <p:spTgt spid="41"/>
                                        </p:tgtEl>
                                      </p:cBhvr>
                                    </p:animEffect>
                                  </p:childTnLst>
                                </p:cTn>
                              </p:par>
                            </p:childTnLst>
                          </p:cTn>
                        </p:par>
                        <p:par>
                          <p:cTn id="124" fill="hold" nodeType="afterGroup">
                            <p:stCondLst>
                              <p:cond delay="750"/>
                            </p:stCondLst>
                            <p:childTnLst>
                              <p:par>
                                <p:cTn id="125" presetID="12" presetClass="entr" presetSubtype="4" fill="hold" grpId="0" nodeType="afterEffect">
                                  <p:stCondLst>
                                    <p:cond delay="0"/>
                                  </p:stCondLst>
                                  <p:childTnLst>
                                    <p:set>
                                      <p:cBhvr>
                                        <p:cTn id="126" dur="1" fill="hold">
                                          <p:stCondLst>
                                            <p:cond delay="0"/>
                                          </p:stCondLst>
                                        </p:cTn>
                                        <p:tgtEl>
                                          <p:spTgt spid="42"/>
                                        </p:tgtEl>
                                        <p:attrNameLst>
                                          <p:attrName>style.visibility</p:attrName>
                                        </p:attrNameLst>
                                      </p:cBhvr>
                                      <p:to>
                                        <p:strVal val="visible"/>
                                      </p:to>
                                    </p:set>
                                    <p:anim calcmode="lin" valueType="num">
                                      <p:cBhvr additive="base">
                                        <p:cTn id="127" dur="250"/>
                                        <p:tgtEl>
                                          <p:spTgt spid="42"/>
                                        </p:tgtEl>
                                        <p:attrNameLst>
                                          <p:attrName>ppt_y</p:attrName>
                                        </p:attrNameLst>
                                      </p:cBhvr>
                                      <p:tavLst>
                                        <p:tav tm="0">
                                          <p:val>
                                            <p:strVal val="#ppt_y+#ppt_h*1.125000"/>
                                          </p:val>
                                        </p:tav>
                                        <p:tav tm="100000">
                                          <p:val>
                                            <p:strVal val="#ppt_y"/>
                                          </p:val>
                                        </p:tav>
                                      </p:tavLst>
                                    </p:anim>
                                    <p:animEffect transition="in" filter="wipe(up)">
                                      <p:cBhvr>
                                        <p:cTn id="128" dur="250"/>
                                        <p:tgtEl>
                                          <p:spTgt spid="42"/>
                                        </p:tgtEl>
                                      </p:cBhvr>
                                    </p:animEffect>
                                  </p:childTnLst>
                                </p:cTn>
                              </p:par>
                            </p:childTnLst>
                          </p:cTn>
                        </p:par>
                        <p:par>
                          <p:cTn id="129" fill="hold" nodeType="afterGroup">
                            <p:stCondLst>
                              <p:cond delay="1000"/>
                            </p:stCondLst>
                            <p:childTnLst>
                              <p:par>
                                <p:cTn id="130" presetID="12" presetClass="entr" presetSubtype="4" fill="hold" nodeType="afterEffect">
                                  <p:stCondLst>
                                    <p:cond delay="0"/>
                                  </p:stCondLst>
                                  <p:childTnLst>
                                    <p:set>
                                      <p:cBhvr>
                                        <p:cTn id="131" dur="1" fill="hold">
                                          <p:stCondLst>
                                            <p:cond delay="0"/>
                                          </p:stCondLst>
                                        </p:cTn>
                                        <p:tgtEl>
                                          <p:spTgt spid="47"/>
                                        </p:tgtEl>
                                        <p:attrNameLst>
                                          <p:attrName>style.visibility</p:attrName>
                                        </p:attrNameLst>
                                      </p:cBhvr>
                                      <p:to>
                                        <p:strVal val="visible"/>
                                      </p:to>
                                    </p:set>
                                    <p:anim calcmode="lin" valueType="num">
                                      <p:cBhvr additive="base">
                                        <p:cTn id="132" dur="250"/>
                                        <p:tgtEl>
                                          <p:spTgt spid="47"/>
                                        </p:tgtEl>
                                        <p:attrNameLst>
                                          <p:attrName>ppt_y</p:attrName>
                                        </p:attrNameLst>
                                      </p:cBhvr>
                                      <p:tavLst>
                                        <p:tav tm="0">
                                          <p:val>
                                            <p:strVal val="#ppt_y+#ppt_h*1.125000"/>
                                          </p:val>
                                        </p:tav>
                                        <p:tav tm="100000">
                                          <p:val>
                                            <p:strVal val="#ppt_y"/>
                                          </p:val>
                                        </p:tav>
                                      </p:tavLst>
                                    </p:anim>
                                    <p:animEffect transition="in" filter="wipe(up)">
                                      <p:cBhvr>
                                        <p:cTn id="133" dur="250"/>
                                        <p:tgtEl>
                                          <p:spTgt spid="47"/>
                                        </p:tgtEl>
                                      </p:cBhvr>
                                    </p:animEffect>
                                  </p:childTnLst>
                                </p:cTn>
                              </p:par>
                            </p:childTnLst>
                          </p:cTn>
                        </p:par>
                        <p:par>
                          <p:cTn id="134" fill="hold" nodeType="afterGroup">
                            <p:stCondLst>
                              <p:cond delay="1250"/>
                            </p:stCondLst>
                            <p:childTnLst>
                              <p:par>
                                <p:cTn id="135" presetID="42" presetClass="entr" presetSubtype="0" fill="hold" grpId="0" nodeType="afterEffect">
                                  <p:stCondLst>
                                    <p:cond delay="0"/>
                                  </p:stCondLst>
                                  <p:childTnLst>
                                    <p:set>
                                      <p:cBhvr>
                                        <p:cTn id="136" dur="1" fill="hold">
                                          <p:stCondLst>
                                            <p:cond delay="0"/>
                                          </p:stCondLst>
                                        </p:cTn>
                                        <p:tgtEl>
                                          <p:spTgt spid="49"/>
                                        </p:tgtEl>
                                        <p:attrNameLst>
                                          <p:attrName>style.visibility</p:attrName>
                                        </p:attrNameLst>
                                      </p:cBhvr>
                                      <p:to>
                                        <p:strVal val="visible"/>
                                      </p:to>
                                    </p:set>
                                    <p:animEffect transition="in" filter="fade">
                                      <p:cBhvr>
                                        <p:cTn id="137" dur="250"/>
                                        <p:tgtEl>
                                          <p:spTgt spid="49"/>
                                        </p:tgtEl>
                                      </p:cBhvr>
                                    </p:animEffect>
                                    <p:anim calcmode="lin" valueType="num">
                                      <p:cBhvr>
                                        <p:cTn id="138" dur="250" fill="hold"/>
                                        <p:tgtEl>
                                          <p:spTgt spid="49"/>
                                        </p:tgtEl>
                                        <p:attrNameLst>
                                          <p:attrName>ppt_x</p:attrName>
                                        </p:attrNameLst>
                                      </p:cBhvr>
                                      <p:tavLst>
                                        <p:tav tm="0">
                                          <p:val>
                                            <p:strVal val="#ppt_x"/>
                                          </p:val>
                                        </p:tav>
                                        <p:tav tm="100000">
                                          <p:val>
                                            <p:strVal val="#ppt_x"/>
                                          </p:val>
                                        </p:tav>
                                      </p:tavLst>
                                    </p:anim>
                                    <p:anim calcmode="lin" valueType="num">
                                      <p:cBhvr>
                                        <p:cTn id="139" dur="250" fill="hold"/>
                                        <p:tgtEl>
                                          <p:spTgt spid="49"/>
                                        </p:tgtEl>
                                        <p:attrNameLst>
                                          <p:attrName>ppt_y</p:attrName>
                                        </p:attrNameLst>
                                      </p:cBhvr>
                                      <p:tavLst>
                                        <p:tav tm="0">
                                          <p:val>
                                            <p:strVal val="#ppt_y+.1"/>
                                          </p:val>
                                        </p:tav>
                                        <p:tav tm="100000">
                                          <p:val>
                                            <p:strVal val="#ppt_y"/>
                                          </p:val>
                                        </p:tav>
                                      </p:tavLst>
                                    </p:anim>
                                  </p:childTnLst>
                                </p:cTn>
                              </p:par>
                            </p:childTnLst>
                          </p:cTn>
                        </p:par>
                        <p:par>
                          <p:cTn id="140" fill="hold" nodeType="afterGroup">
                            <p:stCondLst>
                              <p:cond delay="1500"/>
                            </p:stCondLst>
                            <p:childTnLst>
                              <p:par>
                                <p:cTn id="141" presetID="42" presetClass="entr" presetSubtype="0" fill="hold" grpId="0" nodeType="afterEffect">
                                  <p:stCondLst>
                                    <p:cond delay="0"/>
                                  </p:stCondLst>
                                  <p:childTnLst>
                                    <p:set>
                                      <p:cBhvr>
                                        <p:cTn id="142" dur="1" fill="hold">
                                          <p:stCondLst>
                                            <p:cond delay="0"/>
                                          </p:stCondLst>
                                        </p:cTn>
                                        <p:tgtEl>
                                          <p:spTgt spid="50"/>
                                        </p:tgtEl>
                                        <p:attrNameLst>
                                          <p:attrName>style.visibility</p:attrName>
                                        </p:attrNameLst>
                                      </p:cBhvr>
                                      <p:to>
                                        <p:strVal val="visible"/>
                                      </p:to>
                                    </p:set>
                                    <p:animEffect transition="in" filter="fade">
                                      <p:cBhvr>
                                        <p:cTn id="143" dur="250"/>
                                        <p:tgtEl>
                                          <p:spTgt spid="50"/>
                                        </p:tgtEl>
                                      </p:cBhvr>
                                    </p:animEffect>
                                    <p:anim calcmode="lin" valueType="num">
                                      <p:cBhvr>
                                        <p:cTn id="144" dur="250" fill="hold"/>
                                        <p:tgtEl>
                                          <p:spTgt spid="50"/>
                                        </p:tgtEl>
                                        <p:attrNameLst>
                                          <p:attrName>ppt_x</p:attrName>
                                        </p:attrNameLst>
                                      </p:cBhvr>
                                      <p:tavLst>
                                        <p:tav tm="0">
                                          <p:val>
                                            <p:strVal val="#ppt_x"/>
                                          </p:val>
                                        </p:tav>
                                        <p:tav tm="100000">
                                          <p:val>
                                            <p:strVal val="#ppt_x"/>
                                          </p:val>
                                        </p:tav>
                                      </p:tavLst>
                                    </p:anim>
                                    <p:anim calcmode="lin" valueType="num">
                                      <p:cBhvr>
                                        <p:cTn id="145" dur="25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p:bldP spid="33" grpId="0" animBg="1"/>
      <p:bldP spid="34" grpId="0" animBg="1"/>
      <p:bldP spid="35" grpId="0" animBg="1"/>
      <p:bldP spid="36" grpId="0"/>
      <p:bldP spid="37" grpId="0"/>
      <p:bldP spid="38" grpId="0" animBg="1"/>
      <p:bldP spid="39" grpId="0" animBg="1"/>
      <p:bldP spid="40" grpId="0" animBg="1"/>
      <p:bldP spid="41" grpId="0"/>
      <p:bldP spid="42" grpId="0"/>
      <p:bldP spid="49" grpId="0" animBg="1"/>
      <p:bldP spid="5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85653DB8-474E-4CFD-AA63-6657633F28CD}"/>
              </a:ext>
            </a:extLst>
          </p:cNvPr>
          <p:cNvGrpSpPr/>
          <p:nvPr/>
        </p:nvGrpSpPr>
        <p:grpSpPr>
          <a:xfrm>
            <a:off x="562719" y="376607"/>
            <a:ext cx="3595476" cy="447384"/>
            <a:chOff x="838490" y="362093"/>
            <a:chExt cx="3595476" cy="447384"/>
          </a:xfrm>
        </p:grpSpPr>
        <p:sp>
          <p:nvSpPr>
            <p:cNvPr id="10" name="TextBox 8">
              <a:extLst>
                <a:ext uri="{FF2B5EF4-FFF2-40B4-BE49-F238E27FC236}">
                  <a16:creationId xmlns:a16="http://schemas.microsoft.com/office/drawing/2014/main" id="{99A6E4B0-4EE2-46D5-BD7A-D293C4E8B5B6}"/>
                </a:ext>
              </a:extLst>
            </p:cNvPr>
            <p:cNvSpPr txBox="1">
              <a:spLocks noChangeArrowheads="1"/>
            </p:cNvSpPr>
            <p:nvPr/>
          </p:nvSpPr>
          <p:spPr bwMode="auto">
            <a:xfrm>
              <a:off x="1179396" y="362093"/>
              <a:ext cx="3254570" cy="335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ormAutofit/>
            </a:bodyPr>
            <a:lstStyle/>
            <a:p>
              <a:pPr algn="ctr" eaLnBrk="1" hangingPunct="1"/>
              <a:r>
                <a:rPr lang="vi-VN" altLang="vi-VN" sz="2200" b="1" spc="300" dirty="0">
                  <a:solidFill>
                    <a:schemeClr val="bg1">
                      <a:lumMod val="50000"/>
                    </a:schemeClr>
                  </a:solidFill>
                  <a:latin typeface="Noto Sans"/>
                  <a:ea typeface="Noto Sans"/>
                  <a:sym typeface="Arial" panose="020B0604020202020204" pitchFamily="34" charset="0"/>
                </a:rPr>
                <a:t>Nhược điểm</a:t>
              </a:r>
            </a:p>
          </p:txBody>
        </p:sp>
        <p:sp>
          <p:nvSpPr>
            <p:cNvPr id="5" name="矩形: 圆角 4">
              <a:extLst>
                <a:ext uri="{FF2B5EF4-FFF2-40B4-BE49-F238E27FC236}">
                  <a16:creationId xmlns:a16="http://schemas.microsoft.com/office/drawing/2014/main" id="{A7306902-55AE-4E5F-951F-DC703298E111}"/>
                </a:ext>
              </a:extLst>
            </p:cNvPr>
            <p:cNvSpPr/>
            <p:nvPr/>
          </p:nvSpPr>
          <p:spPr>
            <a:xfrm rot="2700000">
              <a:off x="838489" y="438852"/>
              <a:ext cx="370626" cy="370624"/>
            </a:xfrm>
            <a:prstGeom prst="roundRect">
              <a:avLst/>
            </a:pr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Rounded Rectangle 1">
            <a:extLst>
              <a:ext uri="{FF2B5EF4-FFF2-40B4-BE49-F238E27FC236}">
                <a16:creationId xmlns:a16="http://schemas.microsoft.com/office/drawing/2014/main" id="{F150C367-925A-49DA-AF45-885190CBD743}"/>
              </a:ext>
            </a:extLst>
          </p:cNvPr>
          <p:cNvSpPr/>
          <p:nvPr/>
        </p:nvSpPr>
        <p:spPr>
          <a:xfrm>
            <a:off x="6322563" y="5611344"/>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Rounded Rectangle 59">
            <a:extLst>
              <a:ext uri="{FF2B5EF4-FFF2-40B4-BE49-F238E27FC236}">
                <a16:creationId xmlns:a16="http://schemas.microsoft.com/office/drawing/2014/main" id="{95087A4B-CFCD-4638-A911-8ED877A2F79A}"/>
              </a:ext>
            </a:extLst>
          </p:cNvPr>
          <p:cNvSpPr/>
          <p:nvPr/>
        </p:nvSpPr>
        <p:spPr>
          <a:xfrm>
            <a:off x="6322563" y="531195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Rounded Rectangle 60">
            <a:extLst>
              <a:ext uri="{FF2B5EF4-FFF2-40B4-BE49-F238E27FC236}">
                <a16:creationId xmlns:a16="http://schemas.microsoft.com/office/drawing/2014/main" id="{A11EF2F7-429B-4208-9B96-AF3A56C33E38}"/>
              </a:ext>
            </a:extLst>
          </p:cNvPr>
          <p:cNvSpPr/>
          <p:nvPr/>
        </p:nvSpPr>
        <p:spPr>
          <a:xfrm>
            <a:off x="6322563" y="501979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Rounded Rectangle 61">
            <a:extLst>
              <a:ext uri="{FF2B5EF4-FFF2-40B4-BE49-F238E27FC236}">
                <a16:creationId xmlns:a16="http://schemas.microsoft.com/office/drawing/2014/main" id="{D032F206-479C-4A18-9261-2C08AC6DC29C}"/>
              </a:ext>
            </a:extLst>
          </p:cNvPr>
          <p:cNvSpPr/>
          <p:nvPr/>
        </p:nvSpPr>
        <p:spPr>
          <a:xfrm>
            <a:off x="6322563" y="4720401"/>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Rounded Rectangle 62">
            <a:extLst>
              <a:ext uri="{FF2B5EF4-FFF2-40B4-BE49-F238E27FC236}">
                <a16:creationId xmlns:a16="http://schemas.microsoft.com/office/drawing/2014/main" id="{7BB134A7-B0C8-4130-A30A-42A25027FE23}"/>
              </a:ext>
            </a:extLst>
          </p:cNvPr>
          <p:cNvSpPr/>
          <p:nvPr/>
        </p:nvSpPr>
        <p:spPr>
          <a:xfrm>
            <a:off x="6322563" y="4420500"/>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Rounded Rectangle 78">
            <a:extLst>
              <a:ext uri="{FF2B5EF4-FFF2-40B4-BE49-F238E27FC236}">
                <a16:creationId xmlns:a16="http://schemas.microsoft.com/office/drawing/2014/main" id="{FBACA799-F276-466F-A714-4903FF619139}"/>
              </a:ext>
            </a:extLst>
          </p:cNvPr>
          <p:cNvSpPr/>
          <p:nvPr/>
        </p:nvSpPr>
        <p:spPr>
          <a:xfrm>
            <a:off x="6322563" y="4121109"/>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ounded Rectangle 79">
            <a:extLst>
              <a:ext uri="{FF2B5EF4-FFF2-40B4-BE49-F238E27FC236}">
                <a16:creationId xmlns:a16="http://schemas.microsoft.com/office/drawing/2014/main" id="{1967F32C-0AC4-4F79-A385-4BAFE456017F}"/>
              </a:ext>
            </a:extLst>
          </p:cNvPr>
          <p:cNvSpPr/>
          <p:nvPr/>
        </p:nvSpPr>
        <p:spPr>
          <a:xfrm>
            <a:off x="6322563" y="3828949"/>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Rounded Rectangle 80">
            <a:extLst>
              <a:ext uri="{FF2B5EF4-FFF2-40B4-BE49-F238E27FC236}">
                <a16:creationId xmlns:a16="http://schemas.microsoft.com/office/drawing/2014/main" id="{6F034D2B-A274-4A9E-91B6-16D8F9A33FED}"/>
              </a:ext>
            </a:extLst>
          </p:cNvPr>
          <p:cNvSpPr/>
          <p:nvPr/>
        </p:nvSpPr>
        <p:spPr>
          <a:xfrm>
            <a:off x="6322563" y="3529558"/>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Rounded Rectangle 81">
            <a:extLst>
              <a:ext uri="{FF2B5EF4-FFF2-40B4-BE49-F238E27FC236}">
                <a16:creationId xmlns:a16="http://schemas.microsoft.com/office/drawing/2014/main" id="{73CDBCDD-F16E-4A3F-A9A1-D20E6FFDA42D}"/>
              </a:ext>
            </a:extLst>
          </p:cNvPr>
          <p:cNvSpPr/>
          <p:nvPr/>
        </p:nvSpPr>
        <p:spPr>
          <a:xfrm>
            <a:off x="7851032" y="5611344"/>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Rounded Rectangle 82">
            <a:extLst>
              <a:ext uri="{FF2B5EF4-FFF2-40B4-BE49-F238E27FC236}">
                <a16:creationId xmlns:a16="http://schemas.microsoft.com/office/drawing/2014/main" id="{FCA36EDF-6816-4D18-8BDA-7612DA16E4C2}"/>
              </a:ext>
            </a:extLst>
          </p:cNvPr>
          <p:cNvSpPr/>
          <p:nvPr/>
        </p:nvSpPr>
        <p:spPr>
          <a:xfrm>
            <a:off x="7851032" y="531195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Rounded Rectangle 83">
            <a:extLst>
              <a:ext uri="{FF2B5EF4-FFF2-40B4-BE49-F238E27FC236}">
                <a16:creationId xmlns:a16="http://schemas.microsoft.com/office/drawing/2014/main" id="{74813237-13F3-4650-8859-1B5E8B15C554}"/>
              </a:ext>
            </a:extLst>
          </p:cNvPr>
          <p:cNvSpPr/>
          <p:nvPr/>
        </p:nvSpPr>
        <p:spPr>
          <a:xfrm>
            <a:off x="7851032" y="501979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Rounded Rectangle 84">
            <a:extLst>
              <a:ext uri="{FF2B5EF4-FFF2-40B4-BE49-F238E27FC236}">
                <a16:creationId xmlns:a16="http://schemas.microsoft.com/office/drawing/2014/main" id="{F338F2AD-26B0-4250-B94A-0D9CA685AC6B}"/>
              </a:ext>
            </a:extLst>
          </p:cNvPr>
          <p:cNvSpPr/>
          <p:nvPr/>
        </p:nvSpPr>
        <p:spPr>
          <a:xfrm>
            <a:off x="7851032" y="4720401"/>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Rounded Rectangle 85">
            <a:extLst>
              <a:ext uri="{FF2B5EF4-FFF2-40B4-BE49-F238E27FC236}">
                <a16:creationId xmlns:a16="http://schemas.microsoft.com/office/drawing/2014/main" id="{9D861565-6412-4AC8-9D5D-2FBA22639219}"/>
              </a:ext>
            </a:extLst>
          </p:cNvPr>
          <p:cNvSpPr/>
          <p:nvPr/>
        </p:nvSpPr>
        <p:spPr>
          <a:xfrm>
            <a:off x="7851032" y="4420500"/>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Rounded Rectangle 86">
            <a:extLst>
              <a:ext uri="{FF2B5EF4-FFF2-40B4-BE49-F238E27FC236}">
                <a16:creationId xmlns:a16="http://schemas.microsoft.com/office/drawing/2014/main" id="{BA1D4FAA-7758-4899-9FFA-55429CAE0B24}"/>
              </a:ext>
            </a:extLst>
          </p:cNvPr>
          <p:cNvSpPr/>
          <p:nvPr/>
        </p:nvSpPr>
        <p:spPr>
          <a:xfrm>
            <a:off x="7851032" y="4121109"/>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Rounded Rectangle 87">
            <a:extLst>
              <a:ext uri="{FF2B5EF4-FFF2-40B4-BE49-F238E27FC236}">
                <a16:creationId xmlns:a16="http://schemas.microsoft.com/office/drawing/2014/main" id="{CD727217-10FC-46AF-A7FE-1787DB67A55D}"/>
              </a:ext>
            </a:extLst>
          </p:cNvPr>
          <p:cNvSpPr/>
          <p:nvPr/>
        </p:nvSpPr>
        <p:spPr>
          <a:xfrm>
            <a:off x="7851032" y="3828949"/>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ounded Rectangle 88">
            <a:extLst>
              <a:ext uri="{FF2B5EF4-FFF2-40B4-BE49-F238E27FC236}">
                <a16:creationId xmlns:a16="http://schemas.microsoft.com/office/drawing/2014/main" id="{EBE31B93-1B8A-4A69-9658-B83A4110F9A2}"/>
              </a:ext>
            </a:extLst>
          </p:cNvPr>
          <p:cNvSpPr/>
          <p:nvPr/>
        </p:nvSpPr>
        <p:spPr>
          <a:xfrm>
            <a:off x="7851032" y="3529558"/>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Rounded Rectangle 89">
            <a:extLst>
              <a:ext uri="{FF2B5EF4-FFF2-40B4-BE49-F238E27FC236}">
                <a16:creationId xmlns:a16="http://schemas.microsoft.com/office/drawing/2014/main" id="{CBC92D4B-B5F1-4951-94C5-EF40682EDD12}"/>
              </a:ext>
            </a:extLst>
          </p:cNvPr>
          <p:cNvSpPr/>
          <p:nvPr/>
        </p:nvSpPr>
        <p:spPr>
          <a:xfrm>
            <a:off x="9426772" y="5611344"/>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Rounded Rectangle 90">
            <a:extLst>
              <a:ext uri="{FF2B5EF4-FFF2-40B4-BE49-F238E27FC236}">
                <a16:creationId xmlns:a16="http://schemas.microsoft.com/office/drawing/2014/main" id="{916B01A5-0E02-4DA1-A22A-0E64CD6A650D}"/>
              </a:ext>
            </a:extLst>
          </p:cNvPr>
          <p:cNvSpPr/>
          <p:nvPr/>
        </p:nvSpPr>
        <p:spPr>
          <a:xfrm>
            <a:off x="9426772" y="531195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ounded Rectangle 91">
            <a:extLst>
              <a:ext uri="{FF2B5EF4-FFF2-40B4-BE49-F238E27FC236}">
                <a16:creationId xmlns:a16="http://schemas.microsoft.com/office/drawing/2014/main" id="{B2DA8620-C27C-4120-A9A0-9FE0FE11427A}"/>
              </a:ext>
            </a:extLst>
          </p:cNvPr>
          <p:cNvSpPr/>
          <p:nvPr/>
        </p:nvSpPr>
        <p:spPr>
          <a:xfrm>
            <a:off x="9426772" y="501979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Rounded Rectangle 92">
            <a:extLst>
              <a:ext uri="{FF2B5EF4-FFF2-40B4-BE49-F238E27FC236}">
                <a16:creationId xmlns:a16="http://schemas.microsoft.com/office/drawing/2014/main" id="{ECADC58F-519D-450D-A94E-028ACA2452C7}"/>
              </a:ext>
            </a:extLst>
          </p:cNvPr>
          <p:cNvSpPr/>
          <p:nvPr/>
        </p:nvSpPr>
        <p:spPr>
          <a:xfrm>
            <a:off x="9426772" y="4720401"/>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Rounded Rectangle 93">
            <a:extLst>
              <a:ext uri="{FF2B5EF4-FFF2-40B4-BE49-F238E27FC236}">
                <a16:creationId xmlns:a16="http://schemas.microsoft.com/office/drawing/2014/main" id="{A4BE049C-E48D-4B0F-9691-96B3AF9E4EEE}"/>
              </a:ext>
            </a:extLst>
          </p:cNvPr>
          <p:cNvSpPr/>
          <p:nvPr/>
        </p:nvSpPr>
        <p:spPr>
          <a:xfrm>
            <a:off x="9426772" y="4420500"/>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Rounded Rectangle 94">
            <a:extLst>
              <a:ext uri="{FF2B5EF4-FFF2-40B4-BE49-F238E27FC236}">
                <a16:creationId xmlns:a16="http://schemas.microsoft.com/office/drawing/2014/main" id="{7AE2C750-3F40-4965-8E31-51F13499376E}"/>
              </a:ext>
            </a:extLst>
          </p:cNvPr>
          <p:cNvSpPr/>
          <p:nvPr/>
        </p:nvSpPr>
        <p:spPr>
          <a:xfrm>
            <a:off x="9426772" y="4121109"/>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ounded Rectangle 95">
            <a:extLst>
              <a:ext uri="{FF2B5EF4-FFF2-40B4-BE49-F238E27FC236}">
                <a16:creationId xmlns:a16="http://schemas.microsoft.com/office/drawing/2014/main" id="{FB7E48BD-FE26-4005-86BF-EAC2E13A59FD}"/>
              </a:ext>
            </a:extLst>
          </p:cNvPr>
          <p:cNvSpPr/>
          <p:nvPr/>
        </p:nvSpPr>
        <p:spPr>
          <a:xfrm>
            <a:off x="9426772" y="3828949"/>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Rounded Rectangle 96">
            <a:extLst>
              <a:ext uri="{FF2B5EF4-FFF2-40B4-BE49-F238E27FC236}">
                <a16:creationId xmlns:a16="http://schemas.microsoft.com/office/drawing/2014/main" id="{9B63147C-82C2-4F24-AD84-E4C5B458EA8E}"/>
              </a:ext>
            </a:extLst>
          </p:cNvPr>
          <p:cNvSpPr/>
          <p:nvPr/>
        </p:nvSpPr>
        <p:spPr>
          <a:xfrm>
            <a:off x="9426772" y="3529558"/>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Rectangle 2">
            <a:extLst>
              <a:ext uri="{FF2B5EF4-FFF2-40B4-BE49-F238E27FC236}">
                <a16:creationId xmlns:a16="http://schemas.microsoft.com/office/drawing/2014/main" id="{5BB155CB-7B0B-4A10-8C29-D390DB8F5957}"/>
              </a:ext>
            </a:extLst>
          </p:cNvPr>
          <p:cNvSpPr/>
          <p:nvPr/>
        </p:nvSpPr>
        <p:spPr>
          <a:xfrm>
            <a:off x="9269836" y="2260139"/>
            <a:ext cx="1406864" cy="436284"/>
          </a:xfrm>
          <a:prstGeom prst="rect">
            <a:avLst/>
          </a:prstGeom>
        </p:spPr>
        <p:txBody>
          <a:bodyPr wrap="square" lIns="0" tIns="0" rIns="0" bIns="0">
            <a:noAutofit/>
          </a:bodyPr>
          <a:lstStyle/>
          <a:p>
            <a:pPr algn="ctr">
              <a:spcBef>
                <a:spcPct val="0"/>
              </a:spcBef>
              <a:spcAft>
                <a:spcPct val="0"/>
              </a:spcAft>
            </a:pPr>
            <a:r>
              <a:rPr lang="vi-VN" sz="2400" dirty="0"/>
              <a:t>Sự hỗ trợ</a:t>
            </a:r>
            <a:endParaRPr lang="en-US" sz="2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Rounded Rectangle 97">
            <a:extLst>
              <a:ext uri="{FF2B5EF4-FFF2-40B4-BE49-F238E27FC236}">
                <a16:creationId xmlns:a16="http://schemas.microsoft.com/office/drawing/2014/main" id="{EF4BB554-B7C1-4775-8B23-675ABE6F5FDE}"/>
              </a:ext>
            </a:extLst>
          </p:cNvPr>
          <p:cNvSpPr/>
          <p:nvPr/>
        </p:nvSpPr>
        <p:spPr>
          <a:xfrm>
            <a:off x="6322563" y="3227076"/>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Rounded Rectangle 98">
            <a:extLst>
              <a:ext uri="{FF2B5EF4-FFF2-40B4-BE49-F238E27FC236}">
                <a16:creationId xmlns:a16="http://schemas.microsoft.com/office/drawing/2014/main" id="{A9AFB78A-6B6D-4BF9-8941-82F67569E5D4}"/>
              </a:ext>
            </a:extLst>
          </p:cNvPr>
          <p:cNvSpPr/>
          <p:nvPr/>
        </p:nvSpPr>
        <p:spPr>
          <a:xfrm>
            <a:off x="7851032" y="3227076"/>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Rounded Rectangle 99">
            <a:extLst>
              <a:ext uri="{FF2B5EF4-FFF2-40B4-BE49-F238E27FC236}">
                <a16:creationId xmlns:a16="http://schemas.microsoft.com/office/drawing/2014/main" id="{3B8A09A5-B29D-4F48-9D72-E7518C33FE9E}"/>
              </a:ext>
            </a:extLst>
          </p:cNvPr>
          <p:cNvSpPr/>
          <p:nvPr/>
        </p:nvSpPr>
        <p:spPr>
          <a:xfrm>
            <a:off x="9426772" y="3227076"/>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Rectangle 100">
            <a:extLst>
              <a:ext uri="{FF2B5EF4-FFF2-40B4-BE49-F238E27FC236}">
                <a16:creationId xmlns:a16="http://schemas.microsoft.com/office/drawing/2014/main" id="{2EA30EE9-6984-4975-9140-FDCECD772E0B}"/>
              </a:ext>
            </a:extLst>
          </p:cNvPr>
          <p:cNvSpPr/>
          <p:nvPr/>
        </p:nvSpPr>
        <p:spPr>
          <a:xfrm>
            <a:off x="7778533" y="2247379"/>
            <a:ext cx="1406865" cy="737678"/>
          </a:xfrm>
          <a:prstGeom prst="rect">
            <a:avLst/>
          </a:prstGeom>
        </p:spPr>
        <p:txBody>
          <a:bodyPr wrap="square" lIns="0" tIns="0" rIns="0" bIns="0">
            <a:noAutofit/>
          </a:bodyPr>
          <a:lstStyle/>
          <a:p>
            <a:pPr algn="ctr">
              <a:spcBef>
                <a:spcPct val="0"/>
              </a:spcBef>
              <a:spcAft>
                <a:spcPct val="0"/>
              </a:spcAft>
            </a:pPr>
            <a:r>
              <a:rPr lang="vi-VN" sz="2400" dirty="0"/>
              <a:t>Phát triển</a:t>
            </a:r>
            <a:endParaRPr lang="en-US" sz="2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Rectangle 101">
            <a:extLst>
              <a:ext uri="{FF2B5EF4-FFF2-40B4-BE49-F238E27FC236}">
                <a16:creationId xmlns:a16="http://schemas.microsoft.com/office/drawing/2014/main" id="{A5BC54CD-FC91-474E-A7C1-532AAE5544BE}"/>
              </a:ext>
            </a:extLst>
          </p:cNvPr>
          <p:cNvSpPr/>
          <p:nvPr/>
        </p:nvSpPr>
        <p:spPr>
          <a:xfrm>
            <a:off x="6131665" y="2247379"/>
            <a:ext cx="1562430" cy="790770"/>
          </a:xfrm>
          <a:prstGeom prst="rect">
            <a:avLst/>
          </a:prstGeom>
        </p:spPr>
        <p:txBody>
          <a:bodyPr wrap="square" lIns="0" tIns="0" rIns="0" bIns="0">
            <a:noAutofit/>
          </a:bodyPr>
          <a:lstStyle/>
          <a:p>
            <a:pPr algn="ctr">
              <a:spcBef>
                <a:spcPct val="0"/>
              </a:spcBef>
              <a:spcAft>
                <a:spcPct val="0"/>
              </a:spcAft>
            </a:pPr>
            <a:r>
              <a:rPr lang="vi-VN" sz="2400" dirty="0"/>
              <a:t>Hiệu suất</a:t>
            </a:r>
            <a:endParaRPr lang="en-US" sz="2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Rounded Rectangle 102">
            <a:extLst>
              <a:ext uri="{FF2B5EF4-FFF2-40B4-BE49-F238E27FC236}">
                <a16:creationId xmlns:a16="http://schemas.microsoft.com/office/drawing/2014/main" id="{FC6CC4A9-82B6-4B96-B09E-F7788DD60E73}"/>
              </a:ext>
            </a:extLst>
          </p:cNvPr>
          <p:cNvSpPr/>
          <p:nvPr/>
        </p:nvSpPr>
        <p:spPr>
          <a:xfrm>
            <a:off x="6322563" y="2930372"/>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Rounded Rectangle 103">
            <a:extLst>
              <a:ext uri="{FF2B5EF4-FFF2-40B4-BE49-F238E27FC236}">
                <a16:creationId xmlns:a16="http://schemas.microsoft.com/office/drawing/2014/main" id="{7BBFBCA8-0E39-4A93-B28E-6CDF83240E12}"/>
              </a:ext>
            </a:extLst>
          </p:cNvPr>
          <p:cNvSpPr/>
          <p:nvPr/>
        </p:nvSpPr>
        <p:spPr>
          <a:xfrm>
            <a:off x="7851032" y="2930372"/>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Rounded Rectangle 104">
            <a:extLst>
              <a:ext uri="{FF2B5EF4-FFF2-40B4-BE49-F238E27FC236}">
                <a16:creationId xmlns:a16="http://schemas.microsoft.com/office/drawing/2014/main" id="{0B13DF46-A83B-4F81-8495-D7B0C08525BA}"/>
              </a:ext>
            </a:extLst>
          </p:cNvPr>
          <p:cNvSpPr/>
          <p:nvPr/>
        </p:nvSpPr>
        <p:spPr>
          <a:xfrm>
            <a:off x="9426772" y="2930372"/>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TextBox 54">
            <a:extLst>
              <a:ext uri="{FF2B5EF4-FFF2-40B4-BE49-F238E27FC236}">
                <a16:creationId xmlns:a16="http://schemas.microsoft.com/office/drawing/2014/main" id="{30528D4F-F8AC-48B1-8809-AF3E085260DA}"/>
              </a:ext>
            </a:extLst>
          </p:cNvPr>
          <p:cNvSpPr txBox="1"/>
          <p:nvPr/>
        </p:nvSpPr>
        <p:spPr>
          <a:xfrm>
            <a:off x="1258770" y="2319385"/>
            <a:ext cx="553631" cy="665672"/>
          </a:xfrm>
          <a:prstGeom prst="rect">
            <a:avLst/>
          </a:prstGeom>
          <a:noFill/>
        </p:spPr>
        <p:txBody>
          <a:bodyPr wrap="square" lIns="49634" tIns="24817" rIns="49634" bIns="24817" rtlCol="0">
            <a:normAutofit/>
          </a:bodyPr>
          <a:lstStyle/>
          <a:p>
            <a:r>
              <a:rPr lang="vi-VN" altLang="vi-VN" sz="4000" dirty="0">
                <a:solidFill>
                  <a:schemeClr val="bg1">
                    <a:lumMod val="50000"/>
                  </a:schemeClr>
                </a:solidFill>
                <a:latin typeface="Noto Sans"/>
                <a:ea typeface="Noto Sans"/>
              </a:rPr>
              <a:t>2.</a:t>
            </a:r>
            <a:endParaRPr lang="id-ID" sz="4000" dirty="0">
              <a:solidFill>
                <a:schemeClr val="bg1">
                  <a:lumMod val="50000"/>
                </a:schemeClr>
              </a:solidFill>
              <a:latin typeface="+mj-lt"/>
            </a:endParaRPr>
          </a:p>
        </p:txBody>
      </p:sp>
      <p:sp>
        <p:nvSpPr>
          <p:cNvPr id="42" name="Rectangle 19">
            <a:extLst>
              <a:ext uri="{FF2B5EF4-FFF2-40B4-BE49-F238E27FC236}">
                <a16:creationId xmlns:a16="http://schemas.microsoft.com/office/drawing/2014/main" id="{4BDD2A1E-C59A-49F1-8776-CA8EE687606E}"/>
              </a:ext>
            </a:extLst>
          </p:cNvPr>
          <p:cNvSpPr/>
          <p:nvPr/>
        </p:nvSpPr>
        <p:spPr>
          <a:xfrm>
            <a:off x="1812401" y="2337575"/>
            <a:ext cx="3925109" cy="2788695"/>
          </a:xfrm>
          <a:prstGeom prst="rect">
            <a:avLst/>
          </a:prstGeom>
        </p:spPr>
        <p:txBody>
          <a:bodyPr wrap="square" lIns="49634" tIns="24817" rIns="49634" bIns="24817">
            <a:noAutofit/>
          </a:bodyPr>
          <a:lstStyle/>
          <a:p>
            <a:endParaRPr lang="en-US" altLang="zh-CN" dirty="0">
              <a:solidFill>
                <a:schemeClr val="bg1">
                  <a:lumMod val="50000"/>
                </a:schemeClr>
              </a:solidFill>
              <a:latin typeface="微软雅黑" panose="020B0503020204020204" pitchFamily="34" charset="-122"/>
              <a:ea typeface="微软雅黑" panose="020B0503020204020204" pitchFamily="34" charset="-122"/>
              <a:cs typeface="Lato Regular"/>
            </a:endParaRPr>
          </a:p>
        </p:txBody>
      </p:sp>
      <p:cxnSp>
        <p:nvCxnSpPr>
          <p:cNvPr id="47" name="直接连接符 46">
            <a:extLst>
              <a:ext uri="{FF2B5EF4-FFF2-40B4-BE49-F238E27FC236}">
                <a16:creationId xmlns:a16="http://schemas.microsoft.com/office/drawing/2014/main" id="{52CACA8C-3522-4E52-BD40-D6CD907027E0}"/>
              </a:ext>
            </a:extLst>
          </p:cNvPr>
          <p:cNvCxnSpPr/>
          <p:nvPr/>
        </p:nvCxnSpPr>
        <p:spPr>
          <a:xfrm>
            <a:off x="1654171" y="5826899"/>
            <a:ext cx="425881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9" name="圆角矩形 6">
            <a:extLst>
              <a:ext uri="{FF2B5EF4-FFF2-40B4-BE49-F238E27FC236}">
                <a16:creationId xmlns:a16="http://schemas.microsoft.com/office/drawing/2014/main" id="{AD31BA46-3E6E-4277-9566-B8A54BBDB932}"/>
              </a:ext>
            </a:extLst>
          </p:cNvPr>
          <p:cNvSpPr>
            <a:spLocks noChangeArrowheads="1"/>
          </p:cNvSpPr>
          <p:nvPr/>
        </p:nvSpPr>
        <p:spPr bwMode="auto">
          <a:xfrm>
            <a:off x="1350333" y="1566861"/>
            <a:ext cx="2471738" cy="461963"/>
          </a:xfrm>
          <a:prstGeom prst="roundRect">
            <a:avLst>
              <a:gd name="adj" fmla="val 16667"/>
            </a:avLst>
          </a:prstGeom>
          <a:solidFill>
            <a:srgbClr val="2156A6"/>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600">
              <a:solidFill>
                <a:srgbClr val="FFFFFF"/>
              </a:solidFill>
            </a:endParaRPr>
          </a:p>
        </p:txBody>
      </p:sp>
      <p:sp>
        <p:nvSpPr>
          <p:cNvPr id="50" name="文本框 7">
            <a:extLst>
              <a:ext uri="{FF2B5EF4-FFF2-40B4-BE49-F238E27FC236}">
                <a16:creationId xmlns:a16="http://schemas.microsoft.com/office/drawing/2014/main" id="{9EA77C75-650E-41E4-98BF-99703E21FE8E}"/>
              </a:ext>
            </a:extLst>
          </p:cNvPr>
          <p:cNvSpPr txBox="1">
            <a:spLocks noChangeArrowheads="1"/>
          </p:cNvSpPr>
          <p:nvPr/>
        </p:nvSpPr>
        <p:spPr bwMode="auto">
          <a:xfrm>
            <a:off x="1556191" y="1618756"/>
            <a:ext cx="2060022"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rmAutofit fontScale="92500" lnSpcReduction="10000"/>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vi-VN"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Phát triển</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TextBox 43">
            <a:extLst>
              <a:ext uri="{FF2B5EF4-FFF2-40B4-BE49-F238E27FC236}">
                <a16:creationId xmlns:a16="http://schemas.microsoft.com/office/drawing/2014/main" id="{A40FD125-5853-670A-719B-FE27B5CDCC87}"/>
              </a:ext>
            </a:extLst>
          </p:cNvPr>
          <p:cNvSpPr txBox="1"/>
          <p:nvPr/>
        </p:nvSpPr>
        <p:spPr>
          <a:xfrm>
            <a:off x="1675010" y="2350632"/>
            <a:ext cx="4299718" cy="3293209"/>
          </a:xfrm>
          <a:prstGeom prst="rect">
            <a:avLst/>
          </a:prstGeom>
          <a:noFill/>
        </p:spPr>
        <p:txBody>
          <a:bodyPr wrap="square">
            <a:spAutoFit/>
          </a:bodyPr>
          <a:lstStyle/>
          <a:p>
            <a:r>
              <a:rPr lang="vi-VN" sz="1600" b="1" dirty="0"/>
              <a:t>Hệ sinh thái</a:t>
            </a:r>
            <a:r>
              <a:rPr lang="vi-VN" sz="1600" dirty="0"/>
              <a:t>: So với các </a:t>
            </a:r>
            <a:r>
              <a:rPr lang="vi-VN" sz="1600" dirty="0" err="1"/>
              <a:t>framework</a:t>
            </a:r>
            <a:r>
              <a:rPr lang="vi-VN" sz="1600" dirty="0"/>
              <a:t> GUI phổ biến khác như </a:t>
            </a:r>
            <a:r>
              <a:rPr lang="vi-VN" sz="1600" dirty="0" err="1"/>
              <a:t>Qt</a:t>
            </a:r>
            <a:r>
              <a:rPr lang="vi-VN" sz="1600" dirty="0"/>
              <a:t> hoặc </a:t>
            </a:r>
            <a:r>
              <a:rPr lang="vi-VN" sz="1600" dirty="0" err="1"/>
              <a:t>JavaFX</a:t>
            </a:r>
            <a:r>
              <a:rPr lang="vi-VN" sz="1600" dirty="0"/>
              <a:t>, </a:t>
            </a:r>
            <a:r>
              <a:rPr lang="vi-VN" sz="1600" dirty="0" err="1"/>
              <a:t>Kivy</a:t>
            </a:r>
            <a:r>
              <a:rPr lang="vi-VN" sz="1600" dirty="0"/>
              <a:t> có hệ sinh thái nhỏ hơn, dẫn đến việc thiếu các thư viện và công cụ hỗ trợ.</a:t>
            </a:r>
          </a:p>
          <a:p>
            <a:r>
              <a:rPr lang="vi-VN" sz="1600" b="1" dirty="0"/>
              <a:t>Học tập</a:t>
            </a:r>
            <a:r>
              <a:rPr lang="vi-VN" sz="1600" dirty="0"/>
              <a:t>: Đường cong học tập </a:t>
            </a:r>
            <a:r>
              <a:rPr lang="vi-VN" sz="1600" dirty="0" err="1"/>
              <a:t>Kivy</a:t>
            </a:r>
            <a:r>
              <a:rPr lang="vi-VN" sz="1600" dirty="0"/>
              <a:t> có thể dốc hơn so với các thư viện GUI đơn giản khác, do cần hiểu biết về </a:t>
            </a:r>
            <a:r>
              <a:rPr lang="vi-VN" sz="1600" dirty="0" err="1"/>
              <a:t>OpenGL</a:t>
            </a:r>
            <a:r>
              <a:rPr lang="vi-VN" sz="1600" dirty="0"/>
              <a:t> ES 2 và các khái niệm liên quan.</a:t>
            </a:r>
          </a:p>
          <a:p>
            <a:r>
              <a:rPr lang="vi-VN" sz="1600" b="1" dirty="0"/>
              <a:t>Khả năng tương thích</a:t>
            </a:r>
            <a:r>
              <a:rPr lang="vi-VN" sz="1600" dirty="0"/>
              <a:t>: Một số tính năng của </a:t>
            </a:r>
            <a:r>
              <a:rPr lang="vi-VN" sz="1600" dirty="0" err="1"/>
              <a:t>Kivy</a:t>
            </a:r>
            <a:r>
              <a:rPr lang="vi-VN" sz="1600" dirty="0"/>
              <a:t> có thể không hoạt động đồng nhất trên tất cả các nền tảng, đòi hỏi nhà phát triển cần điều chỉnh mã cho từng hệ điều hành cụ thể.</a:t>
            </a:r>
          </a:p>
        </p:txBody>
      </p:sp>
    </p:spTree>
    <p:extLst>
      <p:ext uri="{BB962C8B-B14F-4D97-AF65-F5344CB8AC3E}">
        <p14:creationId xmlns:p14="http://schemas.microsoft.com/office/powerpoint/2010/main" val="26393804"/>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0-#ppt_w/2"/>
                                          </p:val>
                                        </p:tav>
                                        <p:tav tm="100000">
                                          <p:val>
                                            <p:strVal val="#ppt_x"/>
                                          </p:val>
                                        </p:tav>
                                      </p:tavLst>
                                    </p:anim>
                                    <p:anim calcmode="lin" valueType="num">
                                      <p:cBhvr additive="base">
                                        <p:cTn id="8" dur="75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cond evt="onBegin" delay="0">
                          <p:tn val="8"/>
                        </p:cond>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fade">
                                      <p:cBhvr>
                                        <p:cTn id="40" dur="500"/>
                                        <p:tgtEl>
                                          <p:spTgt spid="38"/>
                                        </p:tgtEl>
                                      </p:cBhvr>
                                    </p:animEffect>
                                  </p:childTnLst>
                                </p:cTn>
                              </p:par>
                            </p:childTnLst>
                          </p:cTn>
                        </p:par>
                      </p:childTnLst>
                    </p:cTn>
                  </p:par>
                  <p:par>
                    <p:cTn id="41" fill="hold" nodeType="clickPar">
                      <p:stCondLst>
                        <p:cond delay="indefinite"/>
                        <p:cond evt="onBegin" delay="0">
                          <p:tn val="40"/>
                        </p:cond>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wipe(down)">
                                      <p:cBhvr>
                                        <p:cTn id="45" dur="500"/>
                                        <p:tgtEl>
                                          <p:spTgt spid="37"/>
                                        </p:tgtEl>
                                      </p:cBhvr>
                                    </p:animEffect>
                                  </p:childTnLst>
                                </p:cTn>
                              </p:par>
                            </p:childTnLst>
                          </p:cTn>
                        </p:par>
                      </p:childTnLst>
                    </p:cTn>
                  </p:par>
                  <p:par>
                    <p:cTn id="46" fill="hold" nodeType="clickPar">
                      <p:stCondLst>
                        <p:cond delay="indefinite"/>
                        <p:cond evt="onBegin" delay="0">
                          <p:tn val="45"/>
                        </p:cond>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fade">
                                      <p:cBhvr>
                                        <p:cTn id="50" dur="500"/>
                                        <p:tgtEl>
                                          <p:spTgt spid="16"/>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fade">
                                      <p:cBhvr>
                                        <p:cTn id="56" dur="500"/>
                                        <p:tgtEl>
                                          <p:spTgt spid="1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500"/>
                                        <p:tgtEl>
                                          <p:spTgt spid="1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fade">
                                      <p:cBhvr>
                                        <p:cTn id="62" dur="500"/>
                                        <p:tgtEl>
                                          <p:spTgt spid="2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500"/>
                                        <p:tgtEl>
                                          <p:spTgt spid="21"/>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2"/>
                                        </p:tgtEl>
                                        <p:attrNameLst>
                                          <p:attrName>style.visibility</p:attrName>
                                        </p:attrNameLst>
                                      </p:cBhvr>
                                      <p:to>
                                        <p:strVal val="visible"/>
                                      </p:to>
                                    </p:set>
                                    <p:animEffect transition="in" filter="fade">
                                      <p:cBhvr>
                                        <p:cTn id="68" dur="500"/>
                                        <p:tgtEl>
                                          <p:spTgt spid="22"/>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fade">
                                      <p:cBhvr>
                                        <p:cTn id="71" dur="500"/>
                                        <p:tgtEl>
                                          <p:spTgt spid="23"/>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4"/>
                                        </p:tgtEl>
                                        <p:attrNameLst>
                                          <p:attrName>style.visibility</p:attrName>
                                        </p:attrNameLst>
                                      </p:cBhvr>
                                      <p:to>
                                        <p:strVal val="visible"/>
                                      </p:to>
                                    </p:set>
                                    <p:animEffect transition="in" filter="fade">
                                      <p:cBhvr>
                                        <p:cTn id="74" dur="500"/>
                                        <p:tgtEl>
                                          <p:spTgt spid="34"/>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9"/>
                                        </p:tgtEl>
                                        <p:attrNameLst>
                                          <p:attrName>style.visibility</p:attrName>
                                        </p:attrNameLst>
                                      </p:cBhvr>
                                      <p:to>
                                        <p:strVal val="visible"/>
                                      </p:to>
                                    </p:set>
                                    <p:animEffect transition="in" filter="fade">
                                      <p:cBhvr>
                                        <p:cTn id="77" dur="500"/>
                                        <p:tgtEl>
                                          <p:spTgt spid="39"/>
                                        </p:tgtEl>
                                      </p:cBhvr>
                                    </p:animEffect>
                                  </p:childTnLst>
                                </p:cTn>
                              </p:par>
                            </p:childTnLst>
                          </p:cTn>
                        </p:par>
                      </p:childTnLst>
                    </p:cTn>
                  </p:par>
                  <p:par>
                    <p:cTn id="78" fill="hold" nodeType="clickPar">
                      <p:stCondLst>
                        <p:cond delay="indefinite"/>
                        <p:cond evt="onBegin" delay="0">
                          <p:tn val="77"/>
                        </p:cond>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36"/>
                                        </p:tgtEl>
                                        <p:attrNameLst>
                                          <p:attrName>style.visibility</p:attrName>
                                        </p:attrNameLst>
                                      </p:cBhvr>
                                      <p:to>
                                        <p:strVal val="visible"/>
                                      </p:to>
                                    </p:set>
                                    <p:animEffect transition="in" filter="wipe(down)">
                                      <p:cBhvr>
                                        <p:cTn id="82" dur="500"/>
                                        <p:tgtEl>
                                          <p:spTgt spid="36"/>
                                        </p:tgtEl>
                                      </p:cBhvr>
                                    </p:animEffect>
                                  </p:childTnLst>
                                </p:cTn>
                              </p:par>
                            </p:childTnLst>
                          </p:cTn>
                        </p:par>
                      </p:childTnLst>
                    </p:cTn>
                  </p:par>
                  <p:par>
                    <p:cTn id="83" fill="hold" nodeType="clickPar">
                      <p:stCondLst>
                        <p:cond delay="indefinite"/>
                        <p:cond evt="onBegin" delay="0">
                          <p:tn val="82"/>
                        </p:cond>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24"/>
                                        </p:tgtEl>
                                        <p:attrNameLst>
                                          <p:attrName>style.visibility</p:attrName>
                                        </p:attrNameLst>
                                      </p:cBhvr>
                                      <p:to>
                                        <p:strVal val="visible"/>
                                      </p:to>
                                    </p:set>
                                    <p:animEffect transition="in" filter="fade">
                                      <p:cBhvr>
                                        <p:cTn id="87" dur="500"/>
                                        <p:tgtEl>
                                          <p:spTgt spid="24"/>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25"/>
                                        </p:tgtEl>
                                        <p:attrNameLst>
                                          <p:attrName>style.visibility</p:attrName>
                                        </p:attrNameLst>
                                      </p:cBhvr>
                                      <p:to>
                                        <p:strVal val="visible"/>
                                      </p:to>
                                    </p:set>
                                    <p:animEffect transition="in" filter="fade">
                                      <p:cBhvr>
                                        <p:cTn id="90" dur="500"/>
                                        <p:tgtEl>
                                          <p:spTgt spid="25"/>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26"/>
                                        </p:tgtEl>
                                        <p:attrNameLst>
                                          <p:attrName>style.visibility</p:attrName>
                                        </p:attrNameLst>
                                      </p:cBhvr>
                                      <p:to>
                                        <p:strVal val="visible"/>
                                      </p:to>
                                    </p:set>
                                    <p:animEffect transition="in" filter="fade">
                                      <p:cBhvr>
                                        <p:cTn id="93" dur="500"/>
                                        <p:tgtEl>
                                          <p:spTgt spid="26"/>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27"/>
                                        </p:tgtEl>
                                        <p:attrNameLst>
                                          <p:attrName>style.visibility</p:attrName>
                                        </p:attrNameLst>
                                      </p:cBhvr>
                                      <p:to>
                                        <p:strVal val="visible"/>
                                      </p:to>
                                    </p:set>
                                    <p:animEffect transition="in" filter="fade">
                                      <p:cBhvr>
                                        <p:cTn id="96" dur="500"/>
                                        <p:tgtEl>
                                          <p:spTgt spid="27"/>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28"/>
                                        </p:tgtEl>
                                        <p:attrNameLst>
                                          <p:attrName>style.visibility</p:attrName>
                                        </p:attrNameLst>
                                      </p:cBhvr>
                                      <p:to>
                                        <p:strVal val="visible"/>
                                      </p:to>
                                    </p:set>
                                    <p:animEffect transition="in" filter="fade">
                                      <p:cBhvr>
                                        <p:cTn id="99" dur="500"/>
                                        <p:tgtEl>
                                          <p:spTgt spid="28"/>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29"/>
                                        </p:tgtEl>
                                        <p:attrNameLst>
                                          <p:attrName>style.visibility</p:attrName>
                                        </p:attrNameLst>
                                      </p:cBhvr>
                                      <p:to>
                                        <p:strVal val="visible"/>
                                      </p:to>
                                    </p:set>
                                    <p:animEffect transition="in" filter="fade">
                                      <p:cBhvr>
                                        <p:cTn id="102" dur="500"/>
                                        <p:tgtEl>
                                          <p:spTgt spid="29"/>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30"/>
                                        </p:tgtEl>
                                        <p:attrNameLst>
                                          <p:attrName>style.visibility</p:attrName>
                                        </p:attrNameLst>
                                      </p:cBhvr>
                                      <p:to>
                                        <p:strVal val="visible"/>
                                      </p:to>
                                    </p:set>
                                    <p:animEffect transition="in" filter="fade">
                                      <p:cBhvr>
                                        <p:cTn id="105" dur="500"/>
                                        <p:tgtEl>
                                          <p:spTgt spid="30"/>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1"/>
                                        </p:tgtEl>
                                        <p:attrNameLst>
                                          <p:attrName>style.visibility</p:attrName>
                                        </p:attrNameLst>
                                      </p:cBhvr>
                                      <p:to>
                                        <p:strVal val="visible"/>
                                      </p:to>
                                    </p:set>
                                    <p:animEffect transition="in" filter="fade">
                                      <p:cBhvr>
                                        <p:cTn id="108" dur="500"/>
                                        <p:tgtEl>
                                          <p:spTgt spid="31"/>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35"/>
                                        </p:tgtEl>
                                        <p:attrNameLst>
                                          <p:attrName>style.visibility</p:attrName>
                                        </p:attrNameLst>
                                      </p:cBhvr>
                                      <p:to>
                                        <p:strVal val="visible"/>
                                      </p:to>
                                    </p:set>
                                    <p:animEffect transition="in" filter="fade">
                                      <p:cBhvr>
                                        <p:cTn id="111" dur="500"/>
                                        <p:tgtEl>
                                          <p:spTgt spid="35"/>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40"/>
                                        </p:tgtEl>
                                        <p:attrNameLst>
                                          <p:attrName>style.visibility</p:attrName>
                                        </p:attrNameLst>
                                      </p:cBhvr>
                                      <p:to>
                                        <p:strVal val="visible"/>
                                      </p:to>
                                    </p:set>
                                    <p:animEffect transition="in" filter="fade">
                                      <p:cBhvr>
                                        <p:cTn id="114" dur="500"/>
                                        <p:tgtEl>
                                          <p:spTgt spid="40"/>
                                        </p:tgtEl>
                                      </p:cBhvr>
                                    </p:animEffect>
                                  </p:childTnLst>
                                </p:cTn>
                              </p:par>
                            </p:childTnLst>
                          </p:cTn>
                        </p:par>
                      </p:childTnLst>
                    </p:cTn>
                  </p:par>
                  <p:par>
                    <p:cTn id="115" fill="hold" nodeType="clickPar">
                      <p:stCondLst>
                        <p:cond delay="indefinite"/>
                        <p:cond evt="onBegin" delay="0">
                          <p:tn val="114"/>
                        </p:cond>
                      </p:stCondLst>
                      <p:childTnLst>
                        <p:par>
                          <p:cTn id="116" fill="hold">
                            <p:stCondLst>
                              <p:cond delay="0"/>
                            </p:stCondLst>
                            <p:childTnLst>
                              <p:par>
                                <p:cTn id="117" presetID="22" presetClass="entr" presetSubtype="4" fill="hold" grpId="0" nodeType="clickEffect">
                                  <p:stCondLst>
                                    <p:cond delay="0"/>
                                  </p:stCondLst>
                                  <p:childTnLst>
                                    <p:set>
                                      <p:cBhvr>
                                        <p:cTn id="118" dur="1" fill="hold">
                                          <p:stCondLst>
                                            <p:cond delay="0"/>
                                          </p:stCondLst>
                                        </p:cTn>
                                        <p:tgtEl>
                                          <p:spTgt spid="32"/>
                                        </p:tgtEl>
                                        <p:attrNameLst>
                                          <p:attrName>style.visibility</p:attrName>
                                        </p:attrNameLst>
                                      </p:cBhvr>
                                      <p:to>
                                        <p:strVal val="visible"/>
                                      </p:to>
                                    </p:set>
                                    <p:animEffect transition="in" filter="wipe(down)">
                                      <p:cBhvr>
                                        <p:cTn id="119" dur="500"/>
                                        <p:tgtEl>
                                          <p:spTgt spid="32"/>
                                        </p:tgtEl>
                                      </p:cBhvr>
                                    </p:animEffect>
                                  </p:childTnLst>
                                </p:cTn>
                              </p:par>
                            </p:childTnLst>
                          </p:cTn>
                        </p:par>
                        <p:par>
                          <p:cTn id="120" fill="hold" nodeType="afterGroup">
                            <p:stCondLst>
                              <p:cond delay="500"/>
                            </p:stCondLst>
                            <p:childTnLst>
                              <p:par>
                                <p:cTn id="121" presetID="14" presetClass="entr" presetSubtype="10" fill="hold" grpId="0" nodeType="afterEffect">
                                  <p:stCondLst>
                                    <p:cond delay="0"/>
                                  </p:stCondLst>
                                  <p:childTnLst>
                                    <p:set>
                                      <p:cBhvr>
                                        <p:cTn id="122" dur="1" fill="hold">
                                          <p:stCondLst>
                                            <p:cond delay="0"/>
                                          </p:stCondLst>
                                        </p:cTn>
                                        <p:tgtEl>
                                          <p:spTgt spid="41"/>
                                        </p:tgtEl>
                                        <p:attrNameLst>
                                          <p:attrName>style.visibility</p:attrName>
                                        </p:attrNameLst>
                                      </p:cBhvr>
                                      <p:to>
                                        <p:strVal val="visible"/>
                                      </p:to>
                                    </p:set>
                                    <p:animEffect transition="in" filter="randombar(horizontal)">
                                      <p:cBhvr>
                                        <p:cTn id="123" dur="250"/>
                                        <p:tgtEl>
                                          <p:spTgt spid="41"/>
                                        </p:tgtEl>
                                      </p:cBhvr>
                                    </p:animEffect>
                                  </p:childTnLst>
                                </p:cTn>
                              </p:par>
                            </p:childTnLst>
                          </p:cTn>
                        </p:par>
                        <p:par>
                          <p:cTn id="124" fill="hold" nodeType="afterGroup">
                            <p:stCondLst>
                              <p:cond delay="750"/>
                            </p:stCondLst>
                            <p:childTnLst>
                              <p:par>
                                <p:cTn id="125" presetID="12" presetClass="entr" presetSubtype="4" fill="hold" grpId="0" nodeType="afterEffect" nodePh="1">
                                  <p:stCondLst>
                                    <p:cond delay="0"/>
                                  </p:stCondLst>
                                  <p:endCondLst>
                                    <p:cond evt="begin" delay="0">
                                      <p:tn val="125"/>
                                    </p:cond>
                                  </p:endCondLst>
                                  <p:childTnLst>
                                    <p:set>
                                      <p:cBhvr>
                                        <p:cTn id="126" dur="1" fill="hold">
                                          <p:stCondLst>
                                            <p:cond delay="0"/>
                                          </p:stCondLst>
                                        </p:cTn>
                                        <p:tgtEl>
                                          <p:spTgt spid="42"/>
                                        </p:tgtEl>
                                        <p:attrNameLst>
                                          <p:attrName>style.visibility</p:attrName>
                                        </p:attrNameLst>
                                      </p:cBhvr>
                                      <p:to>
                                        <p:strVal val="visible"/>
                                      </p:to>
                                    </p:set>
                                    <p:anim calcmode="lin" valueType="num">
                                      <p:cBhvr additive="base">
                                        <p:cTn id="127" dur="250"/>
                                        <p:tgtEl>
                                          <p:spTgt spid="42"/>
                                        </p:tgtEl>
                                        <p:attrNameLst>
                                          <p:attrName>ppt_y</p:attrName>
                                        </p:attrNameLst>
                                      </p:cBhvr>
                                      <p:tavLst>
                                        <p:tav tm="0">
                                          <p:val>
                                            <p:strVal val="#ppt_y+#ppt_h*1.125000"/>
                                          </p:val>
                                        </p:tav>
                                        <p:tav tm="100000">
                                          <p:val>
                                            <p:strVal val="#ppt_y"/>
                                          </p:val>
                                        </p:tav>
                                      </p:tavLst>
                                    </p:anim>
                                    <p:animEffect transition="in" filter="wipe(up)">
                                      <p:cBhvr>
                                        <p:cTn id="128" dur="250"/>
                                        <p:tgtEl>
                                          <p:spTgt spid="42"/>
                                        </p:tgtEl>
                                      </p:cBhvr>
                                    </p:animEffect>
                                  </p:childTnLst>
                                </p:cTn>
                              </p:par>
                            </p:childTnLst>
                          </p:cTn>
                        </p:par>
                        <p:par>
                          <p:cTn id="129" fill="hold" nodeType="afterGroup">
                            <p:stCondLst>
                              <p:cond delay="1000"/>
                            </p:stCondLst>
                            <p:childTnLst>
                              <p:par>
                                <p:cTn id="130" presetID="12" presetClass="entr" presetSubtype="4" fill="hold" nodeType="afterEffect">
                                  <p:stCondLst>
                                    <p:cond delay="0"/>
                                  </p:stCondLst>
                                  <p:childTnLst>
                                    <p:set>
                                      <p:cBhvr>
                                        <p:cTn id="131" dur="1" fill="hold">
                                          <p:stCondLst>
                                            <p:cond delay="0"/>
                                          </p:stCondLst>
                                        </p:cTn>
                                        <p:tgtEl>
                                          <p:spTgt spid="47"/>
                                        </p:tgtEl>
                                        <p:attrNameLst>
                                          <p:attrName>style.visibility</p:attrName>
                                        </p:attrNameLst>
                                      </p:cBhvr>
                                      <p:to>
                                        <p:strVal val="visible"/>
                                      </p:to>
                                    </p:set>
                                    <p:anim calcmode="lin" valueType="num">
                                      <p:cBhvr additive="base">
                                        <p:cTn id="132" dur="250"/>
                                        <p:tgtEl>
                                          <p:spTgt spid="47"/>
                                        </p:tgtEl>
                                        <p:attrNameLst>
                                          <p:attrName>ppt_y</p:attrName>
                                        </p:attrNameLst>
                                      </p:cBhvr>
                                      <p:tavLst>
                                        <p:tav tm="0">
                                          <p:val>
                                            <p:strVal val="#ppt_y+#ppt_h*1.125000"/>
                                          </p:val>
                                        </p:tav>
                                        <p:tav tm="100000">
                                          <p:val>
                                            <p:strVal val="#ppt_y"/>
                                          </p:val>
                                        </p:tav>
                                      </p:tavLst>
                                    </p:anim>
                                    <p:animEffect transition="in" filter="wipe(up)">
                                      <p:cBhvr>
                                        <p:cTn id="133" dur="250"/>
                                        <p:tgtEl>
                                          <p:spTgt spid="47"/>
                                        </p:tgtEl>
                                      </p:cBhvr>
                                    </p:animEffect>
                                  </p:childTnLst>
                                </p:cTn>
                              </p:par>
                            </p:childTnLst>
                          </p:cTn>
                        </p:par>
                        <p:par>
                          <p:cTn id="134" fill="hold" nodeType="afterGroup">
                            <p:stCondLst>
                              <p:cond delay="1250"/>
                            </p:stCondLst>
                            <p:childTnLst>
                              <p:par>
                                <p:cTn id="135" presetID="42" presetClass="entr" presetSubtype="0" fill="hold" grpId="0" nodeType="afterEffect">
                                  <p:stCondLst>
                                    <p:cond delay="0"/>
                                  </p:stCondLst>
                                  <p:childTnLst>
                                    <p:set>
                                      <p:cBhvr>
                                        <p:cTn id="136" dur="1" fill="hold">
                                          <p:stCondLst>
                                            <p:cond delay="0"/>
                                          </p:stCondLst>
                                        </p:cTn>
                                        <p:tgtEl>
                                          <p:spTgt spid="49"/>
                                        </p:tgtEl>
                                        <p:attrNameLst>
                                          <p:attrName>style.visibility</p:attrName>
                                        </p:attrNameLst>
                                      </p:cBhvr>
                                      <p:to>
                                        <p:strVal val="visible"/>
                                      </p:to>
                                    </p:set>
                                    <p:animEffect transition="in" filter="fade">
                                      <p:cBhvr>
                                        <p:cTn id="137" dur="250"/>
                                        <p:tgtEl>
                                          <p:spTgt spid="49"/>
                                        </p:tgtEl>
                                      </p:cBhvr>
                                    </p:animEffect>
                                    <p:anim calcmode="lin" valueType="num">
                                      <p:cBhvr>
                                        <p:cTn id="138" dur="250" fill="hold"/>
                                        <p:tgtEl>
                                          <p:spTgt spid="49"/>
                                        </p:tgtEl>
                                        <p:attrNameLst>
                                          <p:attrName>ppt_x</p:attrName>
                                        </p:attrNameLst>
                                      </p:cBhvr>
                                      <p:tavLst>
                                        <p:tav tm="0">
                                          <p:val>
                                            <p:strVal val="#ppt_x"/>
                                          </p:val>
                                        </p:tav>
                                        <p:tav tm="100000">
                                          <p:val>
                                            <p:strVal val="#ppt_x"/>
                                          </p:val>
                                        </p:tav>
                                      </p:tavLst>
                                    </p:anim>
                                    <p:anim calcmode="lin" valueType="num">
                                      <p:cBhvr>
                                        <p:cTn id="139" dur="250" fill="hold"/>
                                        <p:tgtEl>
                                          <p:spTgt spid="49"/>
                                        </p:tgtEl>
                                        <p:attrNameLst>
                                          <p:attrName>ppt_y</p:attrName>
                                        </p:attrNameLst>
                                      </p:cBhvr>
                                      <p:tavLst>
                                        <p:tav tm="0">
                                          <p:val>
                                            <p:strVal val="#ppt_y+.1"/>
                                          </p:val>
                                        </p:tav>
                                        <p:tav tm="100000">
                                          <p:val>
                                            <p:strVal val="#ppt_y"/>
                                          </p:val>
                                        </p:tav>
                                      </p:tavLst>
                                    </p:anim>
                                  </p:childTnLst>
                                </p:cTn>
                              </p:par>
                            </p:childTnLst>
                          </p:cTn>
                        </p:par>
                        <p:par>
                          <p:cTn id="140" fill="hold" nodeType="afterGroup">
                            <p:stCondLst>
                              <p:cond delay="1500"/>
                            </p:stCondLst>
                            <p:childTnLst>
                              <p:par>
                                <p:cTn id="141" presetID="42" presetClass="entr" presetSubtype="0" fill="hold" grpId="0" nodeType="afterEffect">
                                  <p:stCondLst>
                                    <p:cond delay="0"/>
                                  </p:stCondLst>
                                  <p:childTnLst>
                                    <p:set>
                                      <p:cBhvr>
                                        <p:cTn id="142" dur="1" fill="hold">
                                          <p:stCondLst>
                                            <p:cond delay="0"/>
                                          </p:stCondLst>
                                        </p:cTn>
                                        <p:tgtEl>
                                          <p:spTgt spid="50"/>
                                        </p:tgtEl>
                                        <p:attrNameLst>
                                          <p:attrName>style.visibility</p:attrName>
                                        </p:attrNameLst>
                                      </p:cBhvr>
                                      <p:to>
                                        <p:strVal val="visible"/>
                                      </p:to>
                                    </p:set>
                                    <p:animEffect transition="in" filter="fade">
                                      <p:cBhvr>
                                        <p:cTn id="143" dur="250"/>
                                        <p:tgtEl>
                                          <p:spTgt spid="50"/>
                                        </p:tgtEl>
                                      </p:cBhvr>
                                    </p:animEffect>
                                    <p:anim calcmode="lin" valueType="num">
                                      <p:cBhvr>
                                        <p:cTn id="144" dur="250" fill="hold"/>
                                        <p:tgtEl>
                                          <p:spTgt spid="50"/>
                                        </p:tgtEl>
                                        <p:attrNameLst>
                                          <p:attrName>ppt_x</p:attrName>
                                        </p:attrNameLst>
                                      </p:cBhvr>
                                      <p:tavLst>
                                        <p:tav tm="0">
                                          <p:val>
                                            <p:strVal val="#ppt_x"/>
                                          </p:val>
                                        </p:tav>
                                        <p:tav tm="100000">
                                          <p:val>
                                            <p:strVal val="#ppt_x"/>
                                          </p:val>
                                        </p:tav>
                                      </p:tavLst>
                                    </p:anim>
                                    <p:anim calcmode="lin" valueType="num">
                                      <p:cBhvr>
                                        <p:cTn id="145" dur="25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p:bldP spid="33" grpId="0" animBg="1"/>
      <p:bldP spid="34" grpId="0" animBg="1"/>
      <p:bldP spid="35" grpId="0" animBg="1"/>
      <p:bldP spid="36" grpId="0"/>
      <p:bldP spid="37" grpId="0"/>
      <p:bldP spid="38" grpId="0" animBg="1"/>
      <p:bldP spid="39" grpId="0" animBg="1"/>
      <p:bldP spid="40" grpId="0" animBg="1"/>
      <p:bldP spid="41" grpId="0"/>
      <p:bldP spid="42" grpId="0"/>
      <p:bldP spid="49" grpId="0" animBg="1"/>
      <p:bldP spid="5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85653DB8-474E-4CFD-AA63-6657633F28CD}"/>
              </a:ext>
            </a:extLst>
          </p:cNvPr>
          <p:cNvGrpSpPr/>
          <p:nvPr/>
        </p:nvGrpSpPr>
        <p:grpSpPr>
          <a:xfrm>
            <a:off x="562719" y="376607"/>
            <a:ext cx="3595476" cy="447384"/>
            <a:chOff x="838490" y="362093"/>
            <a:chExt cx="3595476" cy="447384"/>
          </a:xfrm>
        </p:grpSpPr>
        <p:sp>
          <p:nvSpPr>
            <p:cNvPr id="10" name="TextBox 8">
              <a:extLst>
                <a:ext uri="{FF2B5EF4-FFF2-40B4-BE49-F238E27FC236}">
                  <a16:creationId xmlns:a16="http://schemas.microsoft.com/office/drawing/2014/main" id="{99A6E4B0-4EE2-46D5-BD7A-D293C4E8B5B6}"/>
                </a:ext>
              </a:extLst>
            </p:cNvPr>
            <p:cNvSpPr txBox="1">
              <a:spLocks noChangeArrowheads="1"/>
            </p:cNvSpPr>
            <p:nvPr/>
          </p:nvSpPr>
          <p:spPr bwMode="auto">
            <a:xfrm>
              <a:off x="1179396" y="362093"/>
              <a:ext cx="3254570" cy="335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ormAutofit/>
            </a:bodyPr>
            <a:lstStyle/>
            <a:p>
              <a:pPr algn="ctr" eaLnBrk="1" hangingPunct="1"/>
              <a:r>
                <a:rPr lang="vi-VN" altLang="vi-VN" sz="2200" b="1" spc="300" dirty="0">
                  <a:solidFill>
                    <a:schemeClr val="bg1">
                      <a:lumMod val="50000"/>
                    </a:schemeClr>
                  </a:solidFill>
                  <a:latin typeface="Noto Sans"/>
                  <a:ea typeface="Noto Sans"/>
                  <a:sym typeface="Arial" panose="020B0604020202020204" pitchFamily="34" charset="0"/>
                </a:rPr>
                <a:t>Nhược điểm</a:t>
              </a:r>
            </a:p>
          </p:txBody>
        </p:sp>
        <p:sp>
          <p:nvSpPr>
            <p:cNvPr id="5" name="矩形: 圆角 4">
              <a:extLst>
                <a:ext uri="{FF2B5EF4-FFF2-40B4-BE49-F238E27FC236}">
                  <a16:creationId xmlns:a16="http://schemas.microsoft.com/office/drawing/2014/main" id="{A7306902-55AE-4E5F-951F-DC703298E111}"/>
                </a:ext>
              </a:extLst>
            </p:cNvPr>
            <p:cNvSpPr/>
            <p:nvPr/>
          </p:nvSpPr>
          <p:spPr>
            <a:xfrm rot="2700000">
              <a:off x="838489" y="438852"/>
              <a:ext cx="370626" cy="370624"/>
            </a:xfrm>
            <a:prstGeom prst="roundRect">
              <a:avLst/>
            </a:pr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Rounded Rectangle 1">
            <a:extLst>
              <a:ext uri="{FF2B5EF4-FFF2-40B4-BE49-F238E27FC236}">
                <a16:creationId xmlns:a16="http://schemas.microsoft.com/office/drawing/2014/main" id="{F150C367-925A-49DA-AF45-885190CBD743}"/>
              </a:ext>
            </a:extLst>
          </p:cNvPr>
          <p:cNvSpPr/>
          <p:nvPr/>
        </p:nvSpPr>
        <p:spPr>
          <a:xfrm>
            <a:off x="6322563" y="5611344"/>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 name="Rounded Rectangle 59">
            <a:extLst>
              <a:ext uri="{FF2B5EF4-FFF2-40B4-BE49-F238E27FC236}">
                <a16:creationId xmlns:a16="http://schemas.microsoft.com/office/drawing/2014/main" id="{95087A4B-CFCD-4638-A911-8ED877A2F79A}"/>
              </a:ext>
            </a:extLst>
          </p:cNvPr>
          <p:cNvSpPr/>
          <p:nvPr/>
        </p:nvSpPr>
        <p:spPr>
          <a:xfrm>
            <a:off x="6322563" y="531195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Rounded Rectangle 60">
            <a:extLst>
              <a:ext uri="{FF2B5EF4-FFF2-40B4-BE49-F238E27FC236}">
                <a16:creationId xmlns:a16="http://schemas.microsoft.com/office/drawing/2014/main" id="{A11EF2F7-429B-4208-9B96-AF3A56C33E38}"/>
              </a:ext>
            </a:extLst>
          </p:cNvPr>
          <p:cNvSpPr/>
          <p:nvPr/>
        </p:nvSpPr>
        <p:spPr>
          <a:xfrm>
            <a:off x="6322563" y="501979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Rounded Rectangle 61">
            <a:extLst>
              <a:ext uri="{FF2B5EF4-FFF2-40B4-BE49-F238E27FC236}">
                <a16:creationId xmlns:a16="http://schemas.microsoft.com/office/drawing/2014/main" id="{D032F206-479C-4A18-9261-2C08AC6DC29C}"/>
              </a:ext>
            </a:extLst>
          </p:cNvPr>
          <p:cNvSpPr/>
          <p:nvPr/>
        </p:nvSpPr>
        <p:spPr>
          <a:xfrm>
            <a:off x="6322563" y="4720401"/>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2" name="Rounded Rectangle 62">
            <a:extLst>
              <a:ext uri="{FF2B5EF4-FFF2-40B4-BE49-F238E27FC236}">
                <a16:creationId xmlns:a16="http://schemas.microsoft.com/office/drawing/2014/main" id="{7BB134A7-B0C8-4130-A30A-42A25027FE23}"/>
              </a:ext>
            </a:extLst>
          </p:cNvPr>
          <p:cNvSpPr/>
          <p:nvPr/>
        </p:nvSpPr>
        <p:spPr>
          <a:xfrm>
            <a:off x="6322563" y="4420500"/>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Rounded Rectangle 78">
            <a:extLst>
              <a:ext uri="{FF2B5EF4-FFF2-40B4-BE49-F238E27FC236}">
                <a16:creationId xmlns:a16="http://schemas.microsoft.com/office/drawing/2014/main" id="{FBACA799-F276-466F-A714-4903FF619139}"/>
              </a:ext>
            </a:extLst>
          </p:cNvPr>
          <p:cNvSpPr/>
          <p:nvPr/>
        </p:nvSpPr>
        <p:spPr>
          <a:xfrm>
            <a:off x="6322563" y="4121109"/>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Rounded Rectangle 79">
            <a:extLst>
              <a:ext uri="{FF2B5EF4-FFF2-40B4-BE49-F238E27FC236}">
                <a16:creationId xmlns:a16="http://schemas.microsoft.com/office/drawing/2014/main" id="{1967F32C-0AC4-4F79-A385-4BAFE456017F}"/>
              </a:ext>
            </a:extLst>
          </p:cNvPr>
          <p:cNvSpPr/>
          <p:nvPr/>
        </p:nvSpPr>
        <p:spPr>
          <a:xfrm>
            <a:off x="6322563" y="3828949"/>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Rounded Rectangle 80">
            <a:extLst>
              <a:ext uri="{FF2B5EF4-FFF2-40B4-BE49-F238E27FC236}">
                <a16:creationId xmlns:a16="http://schemas.microsoft.com/office/drawing/2014/main" id="{6F034D2B-A274-4A9E-91B6-16D8F9A33FED}"/>
              </a:ext>
            </a:extLst>
          </p:cNvPr>
          <p:cNvSpPr/>
          <p:nvPr/>
        </p:nvSpPr>
        <p:spPr>
          <a:xfrm>
            <a:off x="6322563" y="3529558"/>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6" name="Rounded Rectangle 81">
            <a:extLst>
              <a:ext uri="{FF2B5EF4-FFF2-40B4-BE49-F238E27FC236}">
                <a16:creationId xmlns:a16="http://schemas.microsoft.com/office/drawing/2014/main" id="{73CDBCDD-F16E-4A3F-A9A1-D20E6FFDA42D}"/>
              </a:ext>
            </a:extLst>
          </p:cNvPr>
          <p:cNvSpPr/>
          <p:nvPr/>
        </p:nvSpPr>
        <p:spPr>
          <a:xfrm>
            <a:off x="7851032" y="5611344"/>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Rounded Rectangle 82">
            <a:extLst>
              <a:ext uri="{FF2B5EF4-FFF2-40B4-BE49-F238E27FC236}">
                <a16:creationId xmlns:a16="http://schemas.microsoft.com/office/drawing/2014/main" id="{FCA36EDF-6816-4D18-8BDA-7612DA16E4C2}"/>
              </a:ext>
            </a:extLst>
          </p:cNvPr>
          <p:cNvSpPr/>
          <p:nvPr/>
        </p:nvSpPr>
        <p:spPr>
          <a:xfrm>
            <a:off x="7851032" y="531195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Rounded Rectangle 83">
            <a:extLst>
              <a:ext uri="{FF2B5EF4-FFF2-40B4-BE49-F238E27FC236}">
                <a16:creationId xmlns:a16="http://schemas.microsoft.com/office/drawing/2014/main" id="{74813237-13F3-4650-8859-1B5E8B15C554}"/>
              </a:ext>
            </a:extLst>
          </p:cNvPr>
          <p:cNvSpPr/>
          <p:nvPr/>
        </p:nvSpPr>
        <p:spPr>
          <a:xfrm>
            <a:off x="7851032" y="501979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Rounded Rectangle 84">
            <a:extLst>
              <a:ext uri="{FF2B5EF4-FFF2-40B4-BE49-F238E27FC236}">
                <a16:creationId xmlns:a16="http://schemas.microsoft.com/office/drawing/2014/main" id="{F338F2AD-26B0-4250-B94A-0D9CA685AC6B}"/>
              </a:ext>
            </a:extLst>
          </p:cNvPr>
          <p:cNvSpPr/>
          <p:nvPr/>
        </p:nvSpPr>
        <p:spPr>
          <a:xfrm>
            <a:off x="7851032" y="4720401"/>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Rounded Rectangle 85">
            <a:extLst>
              <a:ext uri="{FF2B5EF4-FFF2-40B4-BE49-F238E27FC236}">
                <a16:creationId xmlns:a16="http://schemas.microsoft.com/office/drawing/2014/main" id="{9D861565-6412-4AC8-9D5D-2FBA22639219}"/>
              </a:ext>
            </a:extLst>
          </p:cNvPr>
          <p:cNvSpPr/>
          <p:nvPr/>
        </p:nvSpPr>
        <p:spPr>
          <a:xfrm>
            <a:off x="7851032" y="4420500"/>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Rounded Rectangle 86">
            <a:extLst>
              <a:ext uri="{FF2B5EF4-FFF2-40B4-BE49-F238E27FC236}">
                <a16:creationId xmlns:a16="http://schemas.microsoft.com/office/drawing/2014/main" id="{BA1D4FAA-7758-4899-9FFA-55429CAE0B24}"/>
              </a:ext>
            </a:extLst>
          </p:cNvPr>
          <p:cNvSpPr/>
          <p:nvPr/>
        </p:nvSpPr>
        <p:spPr>
          <a:xfrm>
            <a:off x="7851032" y="4121109"/>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2" name="Rounded Rectangle 87">
            <a:extLst>
              <a:ext uri="{FF2B5EF4-FFF2-40B4-BE49-F238E27FC236}">
                <a16:creationId xmlns:a16="http://schemas.microsoft.com/office/drawing/2014/main" id="{CD727217-10FC-46AF-A7FE-1787DB67A55D}"/>
              </a:ext>
            </a:extLst>
          </p:cNvPr>
          <p:cNvSpPr/>
          <p:nvPr/>
        </p:nvSpPr>
        <p:spPr>
          <a:xfrm>
            <a:off x="7851032" y="3828949"/>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ounded Rectangle 88">
            <a:extLst>
              <a:ext uri="{FF2B5EF4-FFF2-40B4-BE49-F238E27FC236}">
                <a16:creationId xmlns:a16="http://schemas.microsoft.com/office/drawing/2014/main" id="{EBE31B93-1B8A-4A69-9658-B83A4110F9A2}"/>
              </a:ext>
            </a:extLst>
          </p:cNvPr>
          <p:cNvSpPr/>
          <p:nvPr/>
        </p:nvSpPr>
        <p:spPr>
          <a:xfrm>
            <a:off x="7851032" y="3529558"/>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Rounded Rectangle 89">
            <a:extLst>
              <a:ext uri="{FF2B5EF4-FFF2-40B4-BE49-F238E27FC236}">
                <a16:creationId xmlns:a16="http://schemas.microsoft.com/office/drawing/2014/main" id="{CBC92D4B-B5F1-4951-94C5-EF40682EDD12}"/>
              </a:ext>
            </a:extLst>
          </p:cNvPr>
          <p:cNvSpPr/>
          <p:nvPr/>
        </p:nvSpPr>
        <p:spPr>
          <a:xfrm>
            <a:off x="9426772" y="5611344"/>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Rounded Rectangle 90">
            <a:extLst>
              <a:ext uri="{FF2B5EF4-FFF2-40B4-BE49-F238E27FC236}">
                <a16:creationId xmlns:a16="http://schemas.microsoft.com/office/drawing/2014/main" id="{916B01A5-0E02-4DA1-A22A-0E64CD6A650D}"/>
              </a:ext>
            </a:extLst>
          </p:cNvPr>
          <p:cNvSpPr/>
          <p:nvPr/>
        </p:nvSpPr>
        <p:spPr>
          <a:xfrm>
            <a:off x="9426772" y="531195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Rounded Rectangle 91">
            <a:extLst>
              <a:ext uri="{FF2B5EF4-FFF2-40B4-BE49-F238E27FC236}">
                <a16:creationId xmlns:a16="http://schemas.microsoft.com/office/drawing/2014/main" id="{B2DA8620-C27C-4120-A9A0-9FE0FE11427A}"/>
              </a:ext>
            </a:extLst>
          </p:cNvPr>
          <p:cNvSpPr/>
          <p:nvPr/>
        </p:nvSpPr>
        <p:spPr>
          <a:xfrm>
            <a:off x="9426772" y="5019792"/>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Rounded Rectangle 92">
            <a:extLst>
              <a:ext uri="{FF2B5EF4-FFF2-40B4-BE49-F238E27FC236}">
                <a16:creationId xmlns:a16="http://schemas.microsoft.com/office/drawing/2014/main" id="{ECADC58F-519D-450D-A94E-028ACA2452C7}"/>
              </a:ext>
            </a:extLst>
          </p:cNvPr>
          <p:cNvSpPr/>
          <p:nvPr/>
        </p:nvSpPr>
        <p:spPr>
          <a:xfrm>
            <a:off x="9426772" y="4720401"/>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Rounded Rectangle 93">
            <a:extLst>
              <a:ext uri="{FF2B5EF4-FFF2-40B4-BE49-F238E27FC236}">
                <a16:creationId xmlns:a16="http://schemas.microsoft.com/office/drawing/2014/main" id="{A4BE049C-E48D-4B0F-9691-96B3AF9E4EEE}"/>
              </a:ext>
            </a:extLst>
          </p:cNvPr>
          <p:cNvSpPr/>
          <p:nvPr/>
        </p:nvSpPr>
        <p:spPr>
          <a:xfrm>
            <a:off x="9426772" y="4420500"/>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9" name="Rounded Rectangle 94">
            <a:extLst>
              <a:ext uri="{FF2B5EF4-FFF2-40B4-BE49-F238E27FC236}">
                <a16:creationId xmlns:a16="http://schemas.microsoft.com/office/drawing/2014/main" id="{7AE2C750-3F40-4965-8E31-51F13499376E}"/>
              </a:ext>
            </a:extLst>
          </p:cNvPr>
          <p:cNvSpPr/>
          <p:nvPr/>
        </p:nvSpPr>
        <p:spPr>
          <a:xfrm>
            <a:off x="9426772" y="4121109"/>
            <a:ext cx="1092992" cy="215555"/>
          </a:xfrm>
          <a:prstGeom prst="roundRect">
            <a:avLst>
              <a:gd name="adj" fmla="val 50000"/>
            </a:avLst>
          </a:prstGeom>
          <a:solidFill>
            <a:srgbClr val="2156A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Rounded Rectangle 95">
            <a:extLst>
              <a:ext uri="{FF2B5EF4-FFF2-40B4-BE49-F238E27FC236}">
                <a16:creationId xmlns:a16="http://schemas.microsoft.com/office/drawing/2014/main" id="{FB7E48BD-FE26-4005-86BF-EAC2E13A59FD}"/>
              </a:ext>
            </a:extLst>
          </p:cNvPr>
          <p:cNvSpPr/>
          <p:nvPr/>
        </p:nvSpPr>
        <p:spPr>
          <a:xfrm>
            <a:off x="9426772" y="3828949"/>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Rounded Rectangle 96">
            <a:extLst>
              <a:ext uri="{FF2B5EF4-FFF2-40B4-BE49-F238E27FC236}">
                <a16:creationId xmlns:a16="http://schemas.microsoft.com/office/drawing/2014/main" id="{9B63147C-82C2-4F24-AD84-E4C5B458EA8E}"/>
              </a:ext>
            </a:extLst>
          </p:cNvPr>
          <p:cNvSpPr/>
          <p:nvPr/>
        </p:nvSpPr>
        <p:spPr>
          <a:xfrm>
            <a:off x="9426772" y="3529558"/>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Rectangle 2">
            <a:extLst>
              <a:ext uri="{FF2B5EF4-FFF2-40B4-BE49-F238E27FC236}">
                <a16:creationId xmlns:a16="http://schemas.microsoft.com/office/drawing/2014/main" id="{5BB155CB-7B0B-4A10-8C29-D390DB8F5957}"/>
              </a:ext>
            </a:extLst>
          </p:cNvPr>
          <p:cNvSpPr/>
          <p:nvPr/>
        </p:nvSpPr>
        <p:spPr>
          <a:xfrm>
            <a:off x="9269836" y="2260139"/>
            <a:ext cx="1406864" cy="436284"/>
          </a:xfrm>
          <a:prstGeom prst="rect">
            <a:avLst/>
          </a:prstGeom>
        </p:spPr>
        <p:txBody>
          <a:bodyPr wrap="square" lIns="0" tIns="0" rIns="0" bIns="0">
            <a:noAutofit/>
          </a:bodyPr>
          <a:lstStyle/>
          <a:p>
            <a:pPr algn="ctr">
              <a:spcBef>
                <a:spcPct val="0"/>
              </a:spcBef>
              <a:spcAft>
                <a:spcPct val="0"/>
              </a:spcAft>
            </a:pPr>
            <a:r>
              <a:rPr lang="vi-VN" sz="2400" dirty="0"/>
              <a:t>Sự hỗ trợ</a:t>
            </a:r>
            <a:endParaRPr lang="en-US" sz="2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Rounded Rectangle 97">
            <a:extLst>
              <a:ext uri="{FF2B5EF4-FFF2-40B4-BE49-F238E27FC236}">
                <a16:creationId xmlns:a16="http://schemas.microsoft.com/office/drawing/2014/main" id="{EF4BB554-B7C1-4775-8B23-675ABE6F5FDE}"/>
              </a:ext>
            </a:extLst>
          </p:cNvPr>
          <p:cNvSpPr/>
          <p:nvPr/>
        </p:nvSpPr>
        <p:spPr>
          <a:xfrm>
            <a:off x="6322563" y="3227076"/>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Rounded Rectangle 98">
            <a:extLst>
              <a:ext uri="{FF2B5EF4-FFF2-40B4-BE49-F238E27FC236}">
                <a16:creationId xmlns:a16="http://schemas.microsoft.com/office/drawing/2014/main" id="{A9AFB78A-6B6D-4BF9-8941-82F67569E5D4}"/>
              </a:ext>
            </a:extLst>
          </p:cNvPr>
          <p:cNvSpPr/>
          <p:nvPr/>
        </p:nvSpPr>
        <p:spPr>
          <a:xfrm>
            <a:off x="7851032" y="3227076"/>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Rounded Rectangle 99">
            <a:extLst>
              <a:ext uri="{FF2B5EF4-FFF2-40B4-BE49-F238E27FC236}">
                <a16:creationId xmlns:a16="http://schemas.microsoft.com/office/drawing/2014/main" id="{3B8A09A5-B29D-4F48-9D72-E7518C33FE9E}"/>
              </a:ext>
            </a:extLst>
          </p:cNvPr>
          <p:cNvSpPr/>
          <p:nvPr/>
        </p:nvSpPr>
        <p:spPr>
          <a:xfrm>
            <a:off x="9426772" y="3227076"/>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Rectangle 100">
            <a:extLst>
              <a:ext uri="{FF2B5EF4-FFF2-40B4-BE49-F238E27FC236}">
                <a16:creationId xmlns:a16="http://schemas.microsoft.com/office/drawing/2014/main" id="{2EA30EE9-6984-4975-9140-FDCECD772E0B}"/>
              </a:ext>
            </a:extLst>
          </p:cNvPr>
          <p:cNvSpPr/>
          <p:nvPr/>
        </p:nvSpPr>
        <p:spPr>
          <a:xfrm>
            <a:off x="7778533" y="2247379"/>
            <a:ext cx="1406865" cy="737678"/>
          </a:xfrm>
          <a:prstGeom prst="rect">
            <a:avLst/>
          </a:prstGeom>
        </p:spPr>
        <p:txBody>
          <a:bodyPr wrap="square" lIns="0" tIns="0" rIns="0" bIns="0">
            <a:noAutofit/>
          </a:bodyPr>
          <a:lstStyle/>
          <a:p>
            <a:pPr algn="ctr">
              <a:spcBef>
                <a:spcPct val="0"/>
              </a:spcBef>
              <a:spcAft>
                <a:spcPct val="0"/>
              </a:spcAft>
            </a:pPr>
            <a:r>
              <a:rPr lang="vi-VN" sz="2400" dirty="0"/>
              <a:t>Phát triển</a:t>
            </a:r>
            <a:endParaRPr lang="en-US" sz="2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7" name="Rectangle 101">
            <a:extLst>
              <a:ext uri="{FF2B5EF4-FFF2-40B4-BE49-F238E27FC236}">
                <a16:creationId xmlns:a16="http://schemas.microsoft.com/office/drawing/2014/main" id="{A5BC54CD-FC91-474E-A7C1-532AAE5544BE}"/>
              </a:ext>
            </a:extLst>
          </p:cNvPr>
          <p:cNvSpPr/>
          <p:nvPr/>
        </p:nvSpPr>
        <p:spPr>
          <a:xfrm>
            <a:off x="6131665" y="2247379"/>
            <a:ext cx="1562430" cy="790770"/>
          </a:xfrm>
          <a:prstGeom prst="rect">
            <a:avLst/>
          </a:prstGeom>
        </p:spPr>
        <p:txBody>
          <a:bodyPr wrap="square" lIns="0" tIns="0" rIns="0" bIns="0">
            <a:noAutofit/>
          </a:bodyPr>
          <a:lstStyle/>
          <a:p>
            <a:pPr algn="ctr">
              <a:spcBef>
                <a:spcPct val="0"/>
              </a:spcBef>
              <a:spcAft>
                <a:spcPct val="0"/>
              </a:spcAft>
            </a:pPr>
            <a:r>
              <a:rPr lang="vi-VN" sz="2400" dirty="0"/>
              <a:t>Hiệu suất</a:t>
            </a:r>
            <a:endParaRPr lang="en-US" sz="2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8" name="Rounded Rectangle 102">
            <a:extLst>
              <a:ext uri="{FF2B5EF4-FFF2-40B4-BE49-F238E27FC236}">
                <a16:creationId xmlns:a16="http://schemas.microsoft.com/office/drawing/2014/main" id="{FC6CC4A9-82B6-4B96-B09E-F7788DD60E73}"/>
              </a:ext>
            </a:extLst>
          </p:cNvPr>
          <p:cNvSpPr/>
          <p:nvPr/>
        </p:nvSpPr>
        <p:spPr>
          <a:xfrm>
            <a:off x="6322563" y="2930372"/>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9" name="Rounded Rectangle 103">
            <a:extLst>
              <a:ext uri="{FF2B5EF4-FFF2-40B4-BE49-F238E27FC236}">
                <a16:creationId xmlns:a16="http://schemas.microsoft.com/office/drawing/2014/main" id="{7BBFBCA8-0E39-4A93-B28E-6CDF83240E12}"/>
              </a:ext>
            </a:extLst>
          </p:cNvPr>
          <p:cNvSpPr/>
          <p:nvPr/>
        </p:nvSpPr>
        <p:spPr>
          <a:xfrm>
            <a:off x="7851032" y="2930372"/>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0" name="Rounded Rectangle 104">
            <a:extLst>
              <a:ext uri="{FF2B5EF4-FFF2-40B4-BE49-F238E27FC236}">
                <a16:creationId xmlns:a16="http://schemas.microsoft.com/office/drawing/2014/main" id="{0B13DF46-A83B-4F81-8495-D7B0C08525BA}"/>
              </a:ext>
            </a:extLst>
          </p:cNvPr>
          <p:cNvSpPr/>
          <p:nvPr/>
        </p:nvSpPr>
        <p:spPr>
          <a:xfrm>
            <a:off x="9426772" y="2930372"/>
            <a:ext cx="1092992" cy="215555"/>
          </a:xfrm>
          <a:prstGeom prst="roundRect">
            <a:avLst>
              <a:gd name="adj" fmla="val 50000"/>
            </a:avLst>
          </a:prstGeom>
          <a:solidFill>
            <a:schemeClr val="bg1">
              <a:lumMod val="8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just">
              <a:lnSpc>
                <a:spcPct val="120000"/>
              </a:lnSpc>
              <a:spcBef>
                <a:spcPct val="0"/>
              </a:spcBef>
              <a:spcAft>
                <a:spcPct val="0"/>
              </a:spcAft>
            </a:pPr>
            <a:endParaRPr lang="en-US" sz="8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TextBox 54">
            <a:extLst>
              <a:ext uri="{FF2B5EF4-FFF2-40B4-BE49-F238E27FC236}">
                <a16:creationId xmlns:a16="http://schemas.microsoft.com/office/drawing/2014/main" id="{30528D4F-F8AC-48B1-8809-AF3E085260DA}"/>
              </a:ext>
            </a:extLst>
          </p:cNvPr>
          <p:cNvSpPr txBox="1"/>
          <p:nvPr/>
        </p:nvSpPr>
        <p:spPr>
          <a:xfrm>
            <a:off x="1258770" y="2319385"/>
            <a:ext cx="553631" cy="665672"/>
          </a:xfrm>
          <a:prstGeom prst="rect">
            <a:avLst/>
          </a:prstGeom>
          <a:noFill/>
        </p:spPr>
        <p:txBody>
          <a:bodyPr wrap="square" lIns="49634" tIns="24817" rIns="49634" bIns="24817" rtlCol="0">
            <a:normAutofit/>
          </a:bodyPr>
          <a:lstStyle/>
          <a:p>
            <a:r>
              <a:rPr lang="vi-VN" altLang="vi-VN" sz="4000" dirty="0">
                <a:solidFill>
                  <a:schemeClr val="bg1">
                    <a:lumMod val="50000"/>
                  </a:schemeClr>
                </a:solidFill>
                <a:latin typeface="Noto Sans"/>
                <a:ea typeface="Noto Sans"/>
              </a:rPr>
              <a:t>3.</a:t>
            </a:r>
            <a:endParaRPr lang="id-ID" sz="4000" dirty="0">
              <a:solidFill>
                <a:schemeClr val="bg1">
                  <a:lumMod val="50000"/>
                </a:schemeClr>
              </a:solidFill>
              <a:latin typeface="+mj-lt"/>
            </a:endParaRPr>
          </a:p>
        </p:txBody>
      </p:sp>
      <p:sp>
        <p:nvSpPr>
          <p:cNvPr id="42" name="Rectangle 19">
            <a:extLst>
              <a:ext uri="{FF2B5EF4-FFF2-40B4-BE49-F238E27FC236}">
                <a16:creationId xmlns:a16="http://schemas.microsoft.com/office/drawing/2014/main" id="{4BDD2A1E-C59A-49F1-8776-CA8EE687606E}"/>
              </a:ext>
            </a:extLst>
          </p:cNvPr>
          <p:cNvSpPr/>
          <p:nvPr/>
        </p:nvSpPr>
        <p:spPr>
          <a:xfrm>
            <a:off x="1812401" y="2337575"/>
            <a:ext cx="3883787" cy="3384054"/>
          </a:xfrm>
          <a:prstGeom prst="rect">
            <a:avLst/>
          </a:prstGeom>
        </p:spPr>
        <p:txBody>
          <a:bodyPr wrap="square" lIns="49634" tIns="24817" rIns="49634" bIns="24817">
            <a:noAutofit/>
          </a:bodyPr>
          <a:lstStyle/>
          <a:p>
            <a:r>
              <a:rPr lang="vi-VN" b="1" dirty="0"/>
              <a:t>Cộng đồng: </a:t>
            </a:r>
            <a:r>
              <a:rPr lang="vi-VN" dirty="0"/>
              <a:t>Mặc dù cộng đồng </a:t>
            </a:r>
            <a:r>
              <a:rPr lang="vi-VN" dirty="0" err="1"/>
              <a:t>Kivy</a:t>
            </a:r>
            <a:r>
              <a:rPr lang="vi-VN" dirty="0"/>
              <a:t> đang phát triển nhanh chóng, nhưng nó vẫn nhỏ hơn so với các cộng đồng lập trình khác, dẫn đến việc hỗ trợ trực tuyến và tài liệu có thể hạn chế hơn.</a:t>
            </a:r>
          </a:p>
          <a:p>
            <a:r>
              <a:rPr lang="vi-VN" b="1" dirty="0"/>
              <a:t>Cập nhật: </a:t>
            </a:r>
            <a:r>
              <a:rPr lang="vi-VN" dirty="0"/>
              <a:t>Việc phát hành bản cập nhật mới cho </a:t>
            </a:r>
            <a:r>
              <a:rPr lang="vi-VN" dirty="0" err="1"/>
              <a:t>Kivy</a:t>
            </a:r>
            <a:r>
              <a:rPr lang="vi-VN" dirty="0"/>
              <a:t> có thể diễn ra không thường xuyên, dẫn đến việc các tính năng mới nhất có thể không có sẵn ngay lập tức.</a:t>
            </a:r>
            <a:endParaRPr lang="en-US" altLang="zh-CN" dirty="0">
              <a:solidFill>
                <a:schemeClr val="bg1">
                  <a:lumMod val="50000"/>
                </a:schemeClr>
              </a:solidFill>
              <a:latin typeface="微软雅黑" panose="020B0503020204020204" pitchFamily="34" charset="-122"/>
              <a:ea typeface="微软雅黑" panose="020B0503020204020204" pitchFamily="34" charset="-122"/>
              <a:cs typeface="Lato Regular"/>
            </a:endParaRPr>
          </a:p>
        </p:txBody>
      </p:sp>
      <p:cxnSp>
        <p:nvCxnSpPr>
          <p:cNvPr id="47" name="直接连接符 46">
            <a:extLst>
              <a:ext uri="{FF2B5EF4-FFF2-40B4-BE49-F238E27FC236}">
                <a16:creationId xmlns:a16="http://schemas.microsoft.com/office/drawing/2014/main" id="{52CACA8C-3522-4E52-BD40-D6CD907027E0}"/>
              </a:ext>
            </a:extLst>
          </p:cNvPr>
          <p:cNvCxnSpPr/>
          <p:nvPr/>
        </p:nvCxnSpPr>
        <p:spPr>
          <a:xfrm>
            <a:off x="1654171" y="5826899"/>
            <a:ext cx="425881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49" name="圆角矩形 6">
            <a:extLst>
              <a:ext uri="{FF2B5EF4-FFF2-40B4-BE49-F238E27FC236}">
                <a16:creationId xmlns:a16="http://schemas.microsoft.com/office/drawing/2014/main" id="{AD31BA46-3E6E-4277-9566-B8A54BBDB932}"/>
              </a:ext>
            </a:extLst>
          </p:cNvPr>
          <p:cNvSpPr>
            <a:spLocks noChangeArrowheads="1"/>
          </p:cNvSpPr>
          <p:nvPr/>
        </p:nvSpPr>
        <p:spPr bwMode="auto">
          <a:xfrm>
            <a:off x="1350333" y="1566861"/>
            <a:ext cx="2471738" cy="461963"/>
          </a:xfrm>
          <a:prstGeom prst="roundRect">
            <a:avLst>
              <a:gd name="adj" fmla="val 16667"/>
            </a:avLst>
          </a:prstGeom>
          <a:solidFill>
            <a:srgbClr val="2156A6"/>
          </a:solidFill>
          <a:ln>
            <a:noFill/>
          </a:ln>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endParaRPr lang="zh-CN" altLang="en-US" sz="1600">
              <a:solidFill>
                <a:srgbClr val="FFFFFF"/>
              </a:solidFill>
            </a:endParaRPr>
          </a:p>
        </p:txBody>
      </p:sp>
      <p:sp>
        <p:nvSpPr>
          <p:cNvPr id="50" name="文本框 7">
            <a:extLst>
              <a:ext uri="{FF2B5EF4-FFF2-40B4-BE49-F238E27FC236}">
                <a16:creationId xmlns:a16="http://schemas.microsoft.com/office/drawing/2014/main" id="{9EA77C75-650E-41E4-98BF-99703E21FE8E}"/>
              </a:ext>
            </a:extLst>
          </p:cNvPr>
          <p:cNvSpPr txBox="1">
            <a:spLocks noChangeArrowheads="1"/>
          </p:cNvSpPr>
          <p:nvPr/>
        </p:nvSpPr>
        <p:spPr bwMode="auto">
          <a:xfrm>
            <a:off x="1556191" y="1618756"/>
            <a:ext cx="2060022"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rm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vi-VN" altLang="vi-VN" sz="1400" b="1" dirty="0">
                <a:solidFill>
                  <a:schemeClr val="bg1"/>
                </a:solidFill>
                <a:latin typeface="Noto Sans"/>
                <a:ea typeface="Noto Sans"/>
                <a:sym typeface="Arial" panose="020B0604020202020204" pitchFamily="34" charset="0"/>
              </a:rPr>
              <a:t>Sự hỗ trợ</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1967080488"/>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0-#ppt_w/2"/>
                                          </p:val>
                                        </p:tav>
                                        <p:tav tm="100000">
                                          <p:val>
                                            <p:strVal val="#ppt_x"/>
                                          </p:val>
                                        </p:tav>
                                      </p:tavLst>
                                    </p:anim>
                                    <p:anim calcmode="lin" valueType="num">
                                      <p:cBhvr additive="base">
                                        <p:cTn id="8" dur="75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cond evt="onBegin" delay="0">
                          <p:tn val="8"/>
                        </p:cond>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3"/>
                                        </p:tgtEl>
                                        <p:attrNameLst>
                                          <p:attrName>style.visibility</p:attrName>
                                        </p:attrNameLst>
                                      </p:cBhvr>
                                      <p:to>
                                        <p:strVal val="visible"/>
                                      </p:to>
                                    </p:set>
                                    <p:animEffect transition="in" filter="fade">
                                      <p:cBhvr>
                                        <p:cTn id="37" dur="500"/>
                                        <p:tgtEl>
                                          <p:spTgt spid="3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fade">
                                      <p:cBhvr>
                                        <p:cTn id="40" dur="500"/>
                                        <p:tgtEl>
                                          <p:spTgt spid="38"/>
                                        </p:tgtEl>
                                      </p:cBhvr>
                                    </p:animEffect>
                                  </p:childTnLst>
                                </p:cTn>
                              </p:par>
                            </p:childTnLst>
                          </p:cTn>
                        </p:par>
                      </p:childTnLst>
                    </p:cTn>
                  </p:par>
                  <p:par>
                    <p:cTn id="41" fill="hold" nodeType="clickPar">
                      <p:stCondLst>
                        <p:cond delay="indefinite"/>
                        <p:cond evt="onBegin" delay="0">
                          <p:tn val="40"/>
                        </p:cond>
                      </p:stCondLst>
                      <p:childTnLst>
                        <p:par>
                          <p:cTn id="42" fill="hold">
                            <p:stCondLst>
                              <p:cond delay="0"/>
                            </p:stCondLst>
                            <p:childTnLst>
                              <p:par>
                                <p:cTn id="43" presetID="22" presetClass="entr" presetSubtype="4" fill="hold" grpId="0" nodeType="clickEffect">
                                  <p:stCondLst>
                                    <p:cond delay="0"/>
                                  </p:stCondLst>
                                  <p:childTnLst>
                                    <p:set>
                                      <p:cBhvr>
                                        <p:cTn id="44" dur="1" fill="hold">
                                          <p:stCondLst>
                                            <p:cond delay="0"/>
                                          </p:stCondLst>
                                        </p:cTn>
                                        <p:tgtEl>
                                          <p:spTgt spid="37"/>
                                        </p:tgtEl>
                                        <p:attrNameLst>
                                          <p:attrName>style.visibility</p:attrName>
                                        </p:attrNameLst>
                                      </p:cBhvr>
                                      <p:to>
                                        <p:strVal val="visible"/>
                                      </p:to>
                                    </p:set>
                                    <p:animEffect transition="in" filter="wipe(down)">
                                      <p:cBhvr>
                                        <p:cTn id="45" dur="500"/>
                                        <p:tgtEl>
                                          <p:spTgt spid="37"/>
                                        </p:tgtEl>
                                      </p:cBhvr>
                                    </p:animEffect>
                                  </p:childTnLst>
                                </p:cTn>
                              </p:par>
                            </p:childTnLst>
                          </p:cTn>
                        </p:par>
                      </p:childTnLst>
                    </p:cTn>
                  </p:par>
                  <p:par>
                    <p:cTn id="46" fill="hold" nodeType="clickPar">
                      <p:stCondLst>
                        <p:cond delay="indefinite"/>
                        <p:cond evt="onBegin" delay="0">
                          <p:tn val="45"/>
                        </p:cond>
                      </p:stCondLst>
                      <p:childTnLst>
                        <p:par>
                          <p:cTn id="47" fill="hold">
                            <p:stCondLst>
                              <p:cond delay="0"/>
                            </p:stCondLst>
                            <p:childTnLst>
                              <p:par>
                                <p:cTn id="48" presetID="10" presetClass="entr" presetSubtype="0" fill="hold" grpId="0" nodeType="click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fade">
                                      <p:cBhvr>
                                        <p:cTn id="50" dur="500"/>
                                        <p:tgtEl>
                                          <p:spTgt spid="16"/>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fade">
                                      <p:cBhvr>
                                        <p:cTn id="56" dur="500"/>
                                        <p:tgtEl>
                                          <p:spTgt spid="1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fade">
                                      <p:cBhvr>
                                        <p:cTn id="59" dur="500"/>
                                        <p:tgtEl>
                                          <p:spTgt spid="19"/>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0"/>
                                        </p:tgtEl>
                                        <p:attrNameLst>
                                          <p:attrName>style.visibility</p:attrName>
                                        </p:attrNameLst>
                                      </p:cBhvr>
                                      <p:to>
                                        <p:strVal val="visible"/>
                                      </p:to>
                                    </p:set>
                                    <p:animEffect transition="in" filter="fade">
                                      <p:cBhvr>
                                        <p:cTn id="62" dur="500"/>
                                        <p:tgtEl>
                                          <p:spTgt spid="20"/>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animEffect transition="in" filter="fade">
                                      <p:cBhvr>
                                        <p:cTn id="65" dur="500"/>
                                        <p:tgtEl>
                                          <p:spTgt spid="21"/>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2"/>
                                        </p:tgtEl>
                                        <p:attrNameLst>
                                          <p:attrName>style.visibility</p:attrName>
                                        </p:attrNameLst>
                                      </p:cBhvr>
                                      <p:to>
                                        <p:strVal val="visible"/>
                                      </p:to>
                                    </p:set>
                                    <p:animEffect transition="in" filter="fade">
                                      <p:cBhvr>
                                        <p:cTn id="68" dur="500"/>
                                        <p:tgtEl>
                                          <p:spTgt spid="22"/>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3"/>
                                        </p:tgtEl>
                                        <p:attrNameLst>
                                          <p:attrName>style.visibility</p:attrName>
                                        </p:attrNameLst>
                                      </p:cBhvr>
                                      <p:to>
                                        <p:strVal val="visible"/>
                                      </p:to>
                                    </p:set>
                                    <p:animEffect transition="in" filter="fade">
                                      <p:cBhvr>
                                        <p:cTn id="71" dur="500"/>
                                        <p:tgtEl>
                                          <p:spTgt spid="23"/>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4"/>
                                        </p:tgtEl>
                                        <p:attrNameLst>
                                          <p:attrName>style.visibility</p:attrName>
                                        </p:attrNameLst>
                                      </p:cBhvr>
                                      <p:to>
                                        <p:strVal val="visible"/>
                                      </p:to>
                                    </p:set>
                                    <p:animEffect transition="in" filter="fade">
                                      <p:cBhvr>
                                        <p:cTn id="74" dur="500"/>
                                        <p:tgtEl>
                                          <p:spTgt spid="34"/>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39"/>
                                        </p:tgtEl>
                                        <p:attrNameLst>
                                          <p:attrName>style.visibility</p:attrName>
                                        </p:attrNameLst>
                                      </p:cBhvr>
                                      <p:to>
                                        <p:strVal val="visible"/>
                                      </p:to>
                                    </p:set>
                                    <p:animEffect transition="in" filter="fade">
                                      <p:cBhvr>
                                        <p:cTn id="77" dur="500"/>
                                        <p:tgtEl>
                                          <p:spTgt spid="39"/>
                                        </p:tgtEl>
                                      </p:cBhvr>
                                    </p:animEffect>
                                  </p:childTnLst>
                                </p:cTn>
                              </p:par>
                            </p:childTnLst>
                          </p:cTn>
                        </p:par>
                      </p:childTnLst>
                    </p:cTn>
                  </p:par>
                  <p:par>
                    <p:cTn id="78" fill="hold" nodeType="clickPar">
                      <p:stCondLst>
                        <p:cond delay="indefinite"/>
                        <p:cond evt="onBegin" delay="0">
                          <p:tn val="77"/>
                        </p:cond>
                      </p:stCondLst>
                      <p:childTnLst>
                        <p:par>
                          <p:cTn id="79" fill="hold">
                            <p:stCondLst>
                              <p:cond delay="0"/>
                            </p:stCondLst>
                            <p:childTnLst>
                              <p:par>
                                <p:cTn id="80" presetID="22" presetClass="entr" presetSubtype="4" fill="hold" grpId="0" nodeType="clickEffect">
                                  <p:stCondLst>
                                    <p:cond delay="0"/>
                                  </p:stCondLst>
                                  <p:childTnLst>
                                    <p:set>
                                      <p:cBhvr>
                                        <p:cTn id="81" dur="1" fill="hold">
                                          <p:stCondLst>
                                            <p:cond delay="0"/>
                                          </p:stCondLst>
                                        </p:cTn>
                                        <p:tgtEl>
                                          <p:spTgt spid="36"/>
                                        </p:tgtEl>
                                        <p:attrNameLst>
                                          <p:attrName>style.visibility</p:attrName>
                                        </p:attrNameLst>
                                      </p:cBhvr>
                                      <p:to>
                                        <p:strVal val="visible"/>
                                      </p:to>
                                    </p:set>
                                    <p:animEffect transition="in" filter="wipe(down)">
                                      <p:cBhvr>
                                        <p:cTn id="82" dur="500"/>
                                        <p:tgtEl>
                                          <p:spTgt spid="36"/>
                                        </p:tgtEl>
                                      </p:cBhvr>
                                    </p:animEffect>
                                  </p:childTnLst>
                                </p:cTn>
                              </p:par>
                            </p:childTnLst>
                          </p:cTn>
                        </p:par>
                      </p:childTnLst>
                    </p:cTn>
                  </p:par>
                  <p:par>
                    <p:cTn id="83" fill="hold" nodeType="clickPar">
                      <p:stCondLst>
                        <p:cond delay="indefinite"/>
                        <p:cond evt="onBegin" delay="0">
                          <p:tn val="82"/>
                        </p:cond>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24"/>
                                        </p:tgtEl>
                                        <p:attrNameLst>
                                          <p:attrName>style.visibility</p:attrName>
                                        </p:attrNameLst>
                                      </p:cBhvr>
                                      <p:to>
                                        <p:strVal val="visible"/>
                                      </p:to>
                                    </p:set>
                                    <p:animEffect transition="in" filter="fade">
                                      <p:cBhvr>
                                        <p:cTn id="87" dur="500"/>
                                        <p:tgtEl>
                                          <p:spTgt spid="24"/>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25"/>
                                        </p:tgtEl>
                                        <p:attrNameLst>
                                          <p:attrName>style.visibility</p:attrName>
                                        </p:attrNameLst>
                                      </p:cBhvr>
                                      <p:to>
                                        <p:strVal val="visible"/>
                                      </p:to>
                                    </p:set>
                                    <p:animEffect transition="in" filter="fade">
                                      <p:cBhvr>
                                        <p:cTn id="90" dur="500"/>
                                        <p:tgtEl>
                                          <p:spTgt spid="25"/>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26"/>
                                        </p:tgtEl>
                                        <p:attrNameLst>
                                          <p:attrName>style.visibility</p:attrName>
                                        </p:attrNameLst>
                                      </p:cBhvr>
                                      <p:to>
                                        <p:strVal val="visible"/>
                                      </p:to>
                                    </p:set>
                                    <p:animEffect transition="in" filter="fade">
                                      <p:cBhvr>
                                        <p:cTn id="93" dur="500"/>
                                        <p:tgtEl>
                                          <p:spTgt spid="26"/>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27"/>
                                        </p:tgtEl>
                                        <p:attrNameLst>
                                          <p:attrName>style.visibility</p:attrName>
                                        </p:attrNameLst>
                                      </p:cBhvr>
                                      <p:to>
                                        <p:strVal val="visible"/>
                                      </p:to>
                                    </p:set>
                                    <p:animEffect transition="in" filter="fade">
                                      <p:cBhvr>
                                        <p:cTn id="96" dur="500"/>
                                        <p:tgtEl>
                                          <p:spTgt spid="27"/>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28"/>
                                        </p:tgtEl>
                                        <p:attrNameLst>
                                          <p:attrName>style.visibility</p:attrName>
                                        </p:attrNameLst>
                                      </p:cBhvr>
                                      <p:to>
                                        <p:strVal val="visible"/>
                                      </p:to>
                                    </p:set>
                                    <p:animEffect transition="in" filter="fade">
                                      <p:cBhvr>
                                        <p:cTn id="99" dur="500"/>
                                        <p:tgtEl>
                                          <p:spTgt spid="28"/>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29"/>
                                        </p:tgtEl>
                                        <p:attrNameLst>
                                          <p:attrName>style.visibility</p:attrName>
                                        </p:attrNameLst>
                                      </p:cBhvr>
                                      <p:to>
                                        <p:strVal val="visible"/>
                                      </p:to>
                                    </p:set>
                                    <p:animEffect transition="in" filter="fade">
                                      <p:cBhvr>
                                        <p:cTn id="102" dur="500"/>
                                        <p:tgtEl>
                                          <p:spTgt spid="29"/>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30"/>
                                        </p:tgtEl>
                                        <p:attrNameLst>
                                          <p:attrName>style.visibility</p:attrName>
                                        </p:attrNameLst>
                                      </p:cBhvr>
                                      <p:to>
                                        <p:strVal val="visible"/>
                                      </p:to>
                                    </p:set>
                                    <p:animEffect transition="in" filter="fade">
                                      <p:cBhvr>
                                        <p:cTn id="105" dur="500"/>
                                        <p:tgtEl>
                                          <p:spTgt spid="30"/>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1"/>
                                        </p:tgtEl>
                                        <p:attrNameLst>
                                          <p:attrName>style.visibility</p:attrName>
                                        </p:attrNameLst>
                                      </p:cBhvr>
                                      <p:to>
                                        <p:strVal val="visible"/>
                                      </p:to>
                                    </p:set>
                                    <p:animEffect transition="in" filter="fade">
                                      <p:cBhvr>
                                        <p:cTn id="108" dur="500"/>
                                        <p:tgtEl>
                                          <p:spTgt spid="31"/>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35"/>
                                        </p:tgtEl>
                                        <p:attrNameLst>
                                          <p:attrName>style.visibility</p:attrName>
                                        </p:attrNameLst>
                                      </p:cBhvr>
                                      <p:to>
                                        <p:strVal val="visible"/>
                                      </p:to>
                                    </p:set>
                                    <p:animEffect transition="in" filter="fade">
                                      <p:cBhvr>
                                        <p:cTn id="111" dur="500"/>
                                        <p:tgtEl>
                                          <p:spTgt spid="35"/>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40"/>
                                        </p:tgtEl>
                                        <p:attrNameLst>
                                          <p:attrName>style.visibility</p:attrName>
                                        </p:attrNameLst>
                                      </p:cBhvr>
                                      <p:to>
                                        <p:strVal val="visible"/>
                                      </p:to>
                                    </p:set>
                                    <p:animEffect transition="in" filter="fade">
                                      <p:cBhvr>
                                        <p:cTn id="114" dur="500"/>
                                        <p:tgtEl>
                                          <p:spTgt spid="40"/>
                                        </p:tgtEl>
                                      </p:cBhvr>
                                    </p:animEffect>
                                  </p:childTnLst>
                                </p:cTn>
                              </p:par>
                            </p:childTnLst>
                          </p:cTn>
                        </p:par>
                      </p:childTnLst>
                    </p:cTn>
                  </p:par>
                  <p:par>
                    <p:cTn id="115" fill="hold" nodeType="clickPar">
                      <p:stCondLst>
                        <p:cond delay="indefinite"/>
                        <p:cond evt="onBegin" delay="0">
                          <p:tn val="114"/>
                        </p:cond>
                      </p:stCondLst>
                      <p:childTnLst>
                        <p:par>
                          <p:cTn id="116" fill="hold">
                            <p:stCondLst>
                              <p:cond delay="0"/>
                            </p:stCondLst>
                            <p:childTnLst>
                              <p:par>
                                <p:cTn id="117" presetID="22" presetClass="entr" presetSubtype="4" fill="hold" grpId="0" nodeType="clickEffect">
                                  <p:stCondLst>
                                    <p:cond delay="0"/>
                                  </p:stCondLst>
                                  <p:childTnLst>
                                    <p:set>
                                      <p:cBhvr>
                                        <p:cTn id="118" dur="1" fill="hold">
                                          <p:stCondLst>
                                            <p:cond delay="0"/>
                                          </p:stCondLst>
                                        </p:cTn>
                                        <p:tgtEl>
                                          <p:spTgt spid="32"/>
                                        </p:tgtEl>
                                        <p:attrNameLst>
                                          <p:attrName>style.visibility</p:attrName>
                                        </p:attrNameLst>
                                      </p:cBhvr>
                                      <p:to>
                                        <p:strVal val="visible"/>
                                      </p:to>
                                    </p:set>
                                    <p:animEffect transition="in" filter="wipe(down)">
                                      <p:cBhvr>
                                        <p:cTn id="119" dur="500"/>
                                        <p:tgtEl>
                                          <p:spTgt spid="32"/>
                                        </p:tgtEl>
                                      </p:cBhvr>
                                    </p:animEffect>
                                  </p:childTnLst>
                                </p:cTn>
                              </p:par>
                            </p:childTnLst>
                          </p:cTn>
                        </p:par>
                        <p:par>
                          <p:cTn id="120" fill="hold" nodeType="afterGroup">
                            <p:stCondLst>
                              <p:cond delay="500"/>
                            </p:stCondLst>
                            <p:childTnLst>
                              <p:par>
                                <p:cTn id="121" presetID="14" presetClass="entr" presetSubtype="10" fill="hold" grpId="0" nodeType="afterEffect">
                                  <p:stCondLst>
                                    <p:cond delay="0"/>
                                  </p:stCondLst>
                                  <p:childTnLst>
                                    <p:set>
                                      <p:cBhvr>
                                        <p:cTn id="122" dur="1" fill="hold">
                                          <p:stCondLst>
                                            <p:cond delay="0"/>
                                          </p:stCondLst>
                                        </p:cTn>
                                        <p:tgtEl>
                                          <p:spTgt spid="41"/>
                                        </p:tgtEl>
                                        <p:attrNameLst>
                                          <p:attrName>style.visibility</p:attrName>
                                        </p:attrNameLst>
                                      </p:cBhvr>
                                      <p:to>
                                        <p:strVal val="visible"/>
                                      </p:to>
                                    </p:set>
                                    <p:animEffect transition="in" filter="randombar(horizontal)">
                                      <p:cBhvr>
                                        <p:cTn id="123" dur="250"/>
                                        <p:tgtEl>
                                          <p:spTgt spid="41"/>
                                        </p:tgtEl>
                                      </p:cBhvr>
                                    </p:animEffect>
                                  </p:childTnLst>
                                </p:cTn>
                              </p:par>
                            </p:childTnLst>
                          </p:cTn>
                        </p:par>
                        <p:par>
                          <p:cTn id="124" fill="hold" nodeType="afterGroup">
                            <p:stCondLst>
                              <p:cond delay="750"/>
                            </p:stCondLst>
                            <p:childTnLst>
                              <p:par>
                                <p:cTn id="125" presetID="12" presetClass="entr" presetSubtype="4" fill="hold" grpId="0" nodeType="afterEffect">
                                  <p:stCondLst>
                                    <p:cond delay="0"/>
                                  </p:stCondLst>
                                  <p:childTnLst>
                                    <p:set>
                                      <p:cBhvr>
                                        <p:cTn id="126" dur="1" fill="hold">
                                          <p:stCondLst>
                                            <p:cond delay="0"/>
                                          </p:stCondLst>
                                        </p:cTn>
                                        <p:tgtEl>
                                          <p:spTgt spid="42"/>
                                        </p:tgtEl>
                                        <p:attrNameLst>
                                          <p:attrName>style.visibility</p:attrName>
                                        </p:attrNameLst>
                                      </p:cBhvr>
                                      <p:to>
                                        <p:strVal val="visible"/>
                                      </p:to>
                                    </p:set>
                                    <p:anim calcmode="lin" valueType="num">
                                      <p:cBhvr additive="base">
                                        <p:cTn id="127" dur="250"/>
                                        <p:tgtEl>
                                          <p:spTgt spid="42"/>
                                        </p:tgtEl>
                                        <p:attrNameLst>
                                          <p:attrName>ppt_y</p:attrName>
                                        </p:attrNameLst>
                                      </p:cBhvr>
                                      <p:tavLst>
                                        <p:tav tm="0">
                                          <p:val>
                                            <p:strVal val="#ppt_y+#ppt_h*1.125000"/>
                                          </p:val>
                                        </p:tav>
                                        <p:tav tm="100000">
                                          <p:val>
                                            <p:strVal val="#ppt_y"/>
                                          </p:val>
                                        </p:tav>
                                      </p:tavLst>
                                    </p:anim>
                                    <p:animEffect transition="in" filter="wipe(up)">
                                      <p:cBhvr>
                                        <p:cTn id="128" dur="250"/>
                                        <p:tgtEl>
                                          <p:spTgt spid="42"/>
                                        </p:tgtEl>
                                      </p:cBhvr>
                                    </p:animEffect>
                                  </p:childTnLst>
                                </p:cTn>
                              </p:par>
                            </p:childTnLst>
                          </p:cTn>
                        </p:par>
                        <p:par>
                          <p:cTn id="129" fill="hold" nodeType="afterGroup">
                            <p:stCondLst>
                              <p:cond delay="1000"/>
                            </p:stCondLst>
                            <p:childTnLst>
                              <p:par>
                                <p:cTn id="130" presetID="12" presetClass="entr" presetSubtype="4" fill="hold" nodeType="afterEffect">
                                  <p:stCondLst>
                                    <p:cond delay="0"/>
                                  </p:stCondLst>
                                  <p:childTnLst>
                                    <p:set>
                                      <p:cBhvr>
                                        <p:cTn id="131" dur="1" fill="hold">
                                          <p:stCondLst>
                                            <p:cond delay="0"/>
                                          </p:stCondLst>
                                        </p:cTn>
                                        <p:tgtEl>
                                          <p:spTgt spid="47"/>
                                        </p:tgtEl>
                                        <p:attrNameLst>
                                          <p:attrName>style.visibility</p:attrName>
                                        </p:attrNameLst>
                                      </p:cBhvr>
                                      <p:to>
                                        <p:strVal val="visible"/>
                                      </p:to>
                                    </p:set>
                                    <p:anim calcmode="lin" valueType="num">
                                      <p:cBhvr additive="base">
                                        <p:cTn id="132" dur="250"/>
                                        <p:tgtEl>
                                          <p:spTgt spid="47"/>
                                        </p:tgtEl>
                                        <p:attrNameLst>
                                          <p:attrName>ppt_y</p:attrName>
                                        </p:attrNameLst>
                                      </p:cBhvr>
                                      <p:tavLst>
                                        <p:tav tm="0">
                                          <p:val>
                                            <p:strVal val="#ppt_y+#ppt_h*1.125000"/>
                                          </p:val>
                                        </p:tav>
                                        <p:tav tm="100000">
                                          <p:val>
                                            <p:strVal val="#ppt_y"/>
                                          </p:val>
                                        </p:tav>
                                      </p:tavLst>
                                    </p:anim>
                                    <p:animEffect transition="in" filter="wipe(up)">
                                      <p:cBhvr>
                                        <p:cTn id="133" dur="250"/>
                                        <p:tgtEl>
                                          <p:spTgt spid="47"/>
                                        </p:tgtEl>
                                      </p:cBhvr>
                                    </p:animEffect>
                                  </p:childTnLst>
                                </p:cTn>
                              </p:par>
                            </p:childTnLst>
                          </p:cTn>
                        </p:par>
                        <p:par>
                          <p:cTn id="134" fill="hold" nodeType="afterGroup">
                            <p:stCondLst>
                              <p:cond delay="1250"/>
                            </p:stCondLst>
                            <p:childTnLst>
                              <p:par>
                                <p:cTn id="135" presetID="42" presetClass="entr" presetSubtype="0" fill="hold" grpId="0" nodeType="afterEffect">
                                  <p:stCondLst>
                                    <p:cond delay="0"/>
                                  </p:stCondLst>
                                  <p:childTnLst>
                                    <p:set>
                                      <p:cBhvr>
                                        <p:cTn id="136" dur="1" fill="hold">
                                          <p:stCondLst>
                                            <p:cond delay="0"/>
                                          </p:stCondLst>
                                        </p:cTn>
                                        <p:tgtEl>
                                          <p:spTgt spid="49"/>
                                        </p:tgtEl>
                                        <p:attrNameLst>
                                          <p:attrName>style.visibility</p:attrName>
                                        </p:attrNameLst>
                                      </p:cBhvr>
                                      <p:to>
                                        <p:strVal val="visible"/>
                                      </p:to>
                                    </p:set>
                                    <p:animEffect transition="in" filter="fade">
                                      <p:cBhvr>
                                        <p:cTn id="137" dur="250"/>
                                        <p:tgtEl>
                                          <p:spTgt spid="49"/>
                                        </p:tgtEl>
                                      </p:cBhvr>
                                    </p:animEffect>
                                    <p:anim calcmode="lin" valueType="num">
                                      <p:cBhvr>
                                        <p:cTn id="138" dur="250" fill="hold"/>
                                        <p:tgtEl>
                                          <p:spTgt spid="49"/>
                                        </p:tgtEl>
                                        <p:attrNameLst>
                                          <p:attrName>ppt_x</p:attrName>
                                        </p:attrNameLst>
                                      </p:cBhvr>
                                      <p:tavLst>
                                        <p:tav tm="0">
                                          <p:val>
                                            <p:strVal val="#ppt_x"/>
                                          </p:val>
                                        </p:tav>
                                        <p:tav tm="100000">
                                          <p:val>
                                            <p:strVal val="#ppt_x"/>
                                          </p:val>
                                        </p:tav>
                                      </p:tavLst>
                                    </p:anim>
                                    <p:anim calcmode="lin" valueType="num">
                                      <p:cBhvr>
                                        <p:cTn id="139" dur="250" fill="hold"/>
                                        <p:tgtEl>
                                          <p:spTgt spid="49"/>
                                        </p:tgtEl>
                                        <p:attrNameLst>
                                          <p:attrName>ppt_y</p:attrName>
                                        </p:attrNameLst>
                                      </p:cBhvr>
                                      <p:tavLst>
                                        <p:tav tm="0">
                                          <p:val>
                                            <p:strVal val="#ppt_y+.1"/>
                                          </p:val>
                                        </p:tav>
                                        <p:tav tm="100000">
                                          <p:val>
                                            <p:strVal val="#ppt_y"/>
                                          </p:val>
                                        </p:tav>
                                      </p:tavLst>
                                    </p:anim>
                                  </p:childTnLst>
                                </p:cTn>
                              </p:par>
                            </p:childTnLst>
                          </p:cTn>
                        </p:par>
                        <p:par>
                          <p:cTn id="140" fill="hold" nodeType="afterGroup">
                            <p:stCondLst>
                              <p:cond delay="1500"/>
                            </p:stCondLst>
                            <p:childTnLst>
                              <p:par>
                                <p:cTn id="141" presetID="42" presetClass="entr" presetSubtype="0" fill="hold" grpId="0" nodeType="afterEffect">
                                  <p:stCondLst>
                                    <p:cond delay="0"/>
                                  </p:stCondLst>
                                  <p:childTnLst>
                                    <p:set>
                                      <p:cBhvr>
                                        <p:cTn id="142" dur="1" fill="hold">
                                          <p:stCondLst>
                                            <p:cond delay="0"/>
                                          </p:stCondLst>
                                        </p:cTn>
                                        <p:tgtEl>
                                          <p:spTgt spid="50"/>
                                        </p:tgtEl>
                                        <p:attrNameLst>
                                          <p:attrName>style.visibility</p:attrName>
                                        </p:attrNameLst>
                                      </p:cBhvr>
                                      <p:to>
                                        <p:strVal val="visible"/>
                                      </p:to>
                                    </p:set>
                                    <p:animEffect transition="in" filter="fade">
                                      <p:cBhvr>
                                        <p:cTn id="143" dur="250"/>
                                        <p:tgtEl>
                                          <p:spTgt spid="50"/>
                                        </p:tgtEl>
                                      </p:cBhvr>
                                    </p:animEffect>
                                    <p:anim calcmode="lin" valueType="num">
                                      <p:cBhvr>
                                        <p:cTn id="144" dur="250" fill="hold"/>
                                        <p:tgtEl>
                                          <p:spTgt spid="50"/>
                                        </p:tgtEl>
                                        <p:attrNameLst>
                                          <p:attrName>ppt_x</p:attrName>
                                        </p:attrNameLst>
                                      </p:cBhvr>
                                      <p:tavLst>
                                        <p:tav tm="0">
                                          <p:val>
                                            <p:strVal val="#ppt_x"/>
                                          </p:val>
                                        </p:tav>
                                        <p:tav tm="100000">
                                          <p:val>
                                            <p:strVal val="#ppt_x"/>
                                          </p:val>
                                        </p:tav>
                                      </p:tavLst>
                                    </p:anim>
                                    <p:anim calcmode="lin" valueType="num">
                                      <p:cBhvr>
                                        <p:cTn id="145" dur="250" fill="hold"/>
                                        <p:tgtEl>
                                          <p:spTgt spid="5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p:bldP spid="33" grpId="0" animBg="1"/>
      <p:bldP spid="34" grpId="0" animBg="1"/>
      <p:bldP spid="35" grpId="0" animBg="1"/>
      <p:bldP spid="36" grpId="0"/>
      <p:bldP spid="37" grpId="0"/>
      <p:bldP spid="38" grpId="0" animBg="1"/>
      <p:bldP spid="39" grpId="0" animBg="1"/>
      <p:bldP spid="40" grpId="0" animBg="1"/>
      <p:bldP spid="41" grpId="0"/>
      <p:bldP spid="42" grpId="0"/>
      <p:bldP spid="49" grpId="0" animBg="1"/>
      <p:bldP spid="5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30376959-1F34-491B-8CC2-1A0FE8ED79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9" name="文本框 8">
            <a:extLst>
              <a:ext uri="{FF2B5EF4-FFF2-40B4-BE49-F238E27FC236}">
                <a16:creationId xmlns:a16="http://schemas.microsoft.com/office/drawing/2014/main" id="{1A895721-4640-491C-A848-809324D83088}"/>
              </a:ext>
            </a:extLst>
          </p:cNvPr>
          <p:cNvSpPr txBox="1"/>
          <p:nvPr/>
        </p:nvSpPr>
        <p:spPr>
          <a:xfrm>
            <a:off x="6026679" y="2374054"/>
            <a:ext cx="5474654" cy="1000506"/>
          </a:xfrm>
          <a:prstGeom prst="rect">
            <a:avLst/>
          </a:prstGeom>
          <a:noFill/>
        </p:spPr>
        <p:txBody>
          <a:bodyPr wrap="none" rtlCol="0">
            <a:normAutofit/>
          </a:bodyPr>
          <a:lstStyle/>
          <a:p>
            <a:pPr algn="ctr">
              <a:lnSpc>
                <a:spcPct val="100000"/>
              </a:lnSpc>
            </a:pPr>
            <a:r>
              <a:rPr lang="vi-VN" altLang="vi-VN" sz="5900" b="1" spc="600" dirty="0" err="1">
                <a:ln w="19050">
                  <a:solidFill>
                    <a:srgbClr val="2156A6"/>
                  </a:solidFill>
                </a:ln>
                <a:solidFill>
                  <a:schemeClr val="bg1"/>
                </a:solidFill>
                <a:latin typeface="Noto Sans"/>
                <a:ea typeface="Noto Sans"/>
                <a:cs typeface="+mn-ea"/>
                <a:sym typeface="+mn-lt"/>
              </a:rPr>
              <a:t>Demo</a:t>
            </a:r>
            <a:endParaRPr lang="en-US" sz="6200" b="1" spc="600" dirty="0">
              <a:ln w="19050">
                <a:solidFill>
                  <a:srgbClr val="2156A6"/>
                </a:solidFill>
              </a:ln>
              <a:solidFill>
                <a:schemeClr val="bg1"/>
              </a:solidFill>
              <a:effectLst/>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1072068855"/>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750"/>
                                        <p:tgtEl>
                                          <p:spTgt spid="8"/>
                                        </p:tgtEl>
                                      </p:cBhvr>
                                    </p:animEffect>
                                  </p:childTnLst>
                                </p:cTn>
                              </p:par>
                            </p:childTnLst>
                          </p:cTn>
                        </p:par>
                        <p:par>
                          <p:cTn id="8" fill="hold" nodeType="afterGroup">
                            <p:stCondLst>
                              <p:cond delay="750"/>
                            </p:stCondLst>
                            <p:childTnLst>
                              <p:par>
                                <p:cTn id="9" presetID="42"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1000"/>
                                        <p:tgtEl>
                                          <p:spTgt spid="9"/>
                                        </p:tgtEl>
                                      </p:cBhvr>
                                    </p:animEffect>
                                    <p:anim calcmode="lin" valueType="num">
                                      <p:cBhvr>
                                        <p:cTn id="12" dur="1000" fill="hold"/>
                                        <p:tgtEl>
                                          <p:spTgt spid="9"/>
                                        </p:tgtEl>
                                        <p:attrNameLst>
                                          <p:attrName>ppt_x</p:attrName>
                                        </p:attrNameLst>
                                      </p:cBhvr>
                                      <p:tavLst>
                                        <p:tav tm="0">
                                          <p:val>
                                            <p:strVal val="#ppt_x"/>
                                          </p:val>
                                        </p:tav>
                                        <p:tav tm="100000">
                                          <p:val>
                                            <p:strVal val="#ppt_x"/>
                                          </p:val>
                                        </p:tav>
                                      </p:tavLst>
                                    </p:anim>
                                    <p:anim calcmode="lin" valueType="num">
                                      <p:cBhvr>
                                        <p:cTn id="1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7B7A75D3-C2BA-4485-9877-FBE4E629B35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10" name="文本框 9">
            <a:extLst>
              <a:ext uri="{FF2B5EF4-FFF2-40B4-BE49-F238E27FC236}">
                <a16:creationId xmlns:a16="http://schemas.microsoft.com/office/drawing/2014/main" id="{887520BC-97FB-435B-A68C-FA53EFFAC97B}"/>
              </a:ext>
            </a:extLst>
          </p:cNvPr>
          <p:cNvSpPr txBox="1"/>
          <p:nvPr/>
        </p:nvSpPr>
        <p:spPr>
          <a:xfrm>
            <a:off x="5766317" y="1954177"/>
            <a:ext cx="6168504" cy="1015898"/>
          </a:xfrm>
          <a:prstGeom prst="rect">
            <a:avLst/>
          </a:prstGeom>
          <a:noFill/>
        </p:spPr>
        <p:txBody>
          <a:bodyPr wrap="none" rtlCol="0">
            <a:normAutofit/>
          </a:bodyPr>
          <a:lstStyle/>
          <a:p>
            <a:pPr algn="ctr">
              <a:lnSpc>
                <a:spcPct val="100000"/>
              </a:lnSpc>
            </a:pPr>
            <a:r>
              <a:rPr lang="vi-VN" sz="4800" b="1" spc="600" dirty="0">
                <a:ln w="19050">
                  <a:solidFill>
                    <a:srgbClr val="2156A6"/>
                  </a:solidFill>
                </a:ln>
                <a:solidFill>
                  <a:schemeClr val="bg1"/>
                </a:solidFill>
                <a:effectLst/>
                <a:latin typeface="微软雅黑" panose="020B0503020204020204" pitchFamily="34" charset="-122"/>
                <a:ea typeface="微软雅黑" panose="020B0503020204020204" pitchFamily="34" charset="-122"/>
                <a:cs typeface="+mn-ea"/>
                <a:sym typeface="+mn-lt"/>
              </a:rPr>
              <a:t>Thành viên</a:t>
            </a:r>
            <a:endParaRPr lang="en-US" sz="4800" b="1" spc="600" dirty="0">
              <a:ln w="19050">
                <a:solidFill>
                  <a:srgbClr val="2156A6"/>
                </a:solidFill>
              </a:ln>
              <a:solidFill>
                <a:schemeClr val="bg1"/>
              </a:solidFill>
              <a:effectLst/>
              <a:latin typeface="微软雅黑" panose="020B0503020204020204" pitchFamily="34" charset="-122"/>
              <a:ea typeface="微软雅黑" panose="020B0503020204020204" pitchFamily="34" charset="-122"/>
              <a:cs typeface="+mn-ea"/>
              <a:sym typeface="+mn-lt"/>
            </a:endParaRPr>
          </a:p>
        </p:txBody>
      </p:sp>
      <p:sp>
        <p:nvSpPr>
          <p:cNvPr id="11" name="文本框 10">
            <a:extLst>
              <a:ext uri="{FF2B5EF4-FFF2-40B4-BE49-F238E27FC236}">
                <a16:creationId xmlns:a16="http://schemas.microsoft.com/office/drawing/2014/main" id="{94DFB5C6-1F06-4DEA-BB47-0DC40AAFB4A8}"/>
              </a:ext>
            </a:extLst>
          </p:cNvPr>
          <p:cNvSpPr txBox="1"/>
          <p:nvPr/>
        </p:nvSpPr>
        <p:spPr>
          <a:xfrm>
            <a:off x="5706152" y="2970074"/>
            <a:ext cx="6288833" cy="2562979"/>
          </a:xfrm>
          <a:prstGeom prst="rect">
            <a:avLst/>
          </a:prstGeom>
          <a:noFill/>
        </p:spPr>
        <p:txBody>
          <a:bodyPr wrap="none" rtlCol="0">
            <a:normAutofit/>
          </a:bodyPr>
          <a:lstStyle/>
          <a:p>
            <a:pPr algn="ctr">
              <a:lnSpc>
                <a:spcPct val="100000"/>
              </a:lnSpc>
            </a:pPr>
            <a:r>
              <a:rPr lang="vi-VN" altLang="vi-VN" sz="2800" spc="600" dirty="0">
                <a:solidFill>
                  <a:schemeClr val="bg1"/>
                </a:solidFill>
                <a:latin typeface="Noto Sans"/>
                <a:ea typeface="Noto Sans"/>
                <a:cs typeface="+mn-ea"/>
                <a:sym typeface="+mn-lt"/>
              </a:rPr>
              <a:t>Nguyễn Hoàng Phát</a:t>
            </a:r>
            <a:r>
              <a:rPr lang="vi-VN" altLang="vi-VN" sz="2800" spc="600" dirty="0">
                <a:solidFill>
                  <a:schemeClr val="bg1"/>
                </a:solidFill>
                <a:effectLst/>
                <a:latin typeface="Noto Sans"/>
                <a:ea typeface="Noto Sans"/>
                <a:cs typeface="+mn-ea"/>
                <a:sym typeface="+mn-lt"/>
              </a:rPr>
              <a:t> </a:t>
            </a:r>
          </a:p>
          <a:p>
            <a:pPr algn="ctr">
              <a:lnSpc>
                <a:spcPct val="100000"/>
              </a:lnSpc>
            </a:pPr>
            <a:r>
              <a:rPr lang="vi-VN" altLang="vi-VN" sz="2800" spc="600" dirty="0">
                <a:solidFill>
                  <a:schemeClr val="bg1"/>
                </a:solidFill>
                <a:effectLst/>
                <a:latin typeface="Noto Sans"/>
                <a:ea typeface="Noto Sans"/>
                <a:cs typeface="+mn-ea"/>
                <a:sym typeface="+mn-lt"/>
              </a:rPr>
              <a:t>Nguyễn Minh Tiến</a:t>
            </a:r>
          </a:p>
          <a:p>
            <a:pPr algn="ctr">
              <a:lnSpc>
                <a:spcPct val="100000"/>
              </a:lnSpc>
            </a:pPr>
            <a:r>
              <a:rPr lang="vi-VN" altLang="vi-VN" sz="2800" spc="600" dirty="0">
                <a:solidFill>
                  <a:schemeClr val="bg1"/>
                </a:solidFill>
                <a:effectLst/>
                <a:latin typeface="Noto Sans"/>
                <a:ea typeface="Noto Sans"/>
                <a:cs typeface="+mn-ea"/>
                <a:sym typeface="+mn-lt"/>
              </a:rPr>
              <a:t>Nguyễn Văn Tân</a:t>
            </a:r>
          </a:p>
          <a:p>
            <a:pPr algn="ctr">
              <a:lnSpc>
                <a:spcPct val="100000"/>
              </a:lnSpc>
            </a:pPr>
            <a:r>
              <a:rPr lang="vi-VN" altLang="vi-VN" sz="2800" spc="600" dirty="0">
                <a:solidFill>
                  <a:schemeClr val="bg1"/>
                </a:solidFill>
                <a:latin typeface="Noto Sans"/>
                <a:ea typeface="Noto Sans"/>
                <a:cs typeface="+mn-ea"/>
                <a:sym typeface="+mn-lt"/>
              </a:rPr>
              <a:t>Mai Nguyễn Quốc Dũng</a:t>
            </a:r>
            <a:endParaRPr lang="vi-VN" altLang="vi-VN" sz="2800" spc="600" dirty="0">
              <a:solidFill>
                <a:schemeClr val="bg1"/>
              </a:solidFill>
              <a:effectLst/>
              <a:latin typeface="Noto Sans"/>
              <a:ea typeface="Noto Sans"/>
              <a:cs typeface="+mn-ea"/>
              <a:sym typeface="+mn-lt"/>
            </a:endParaRPr>
          </a:p>
        </p:txBody>
      </p:sp>
      <p:pic>
        <p:nvPicPr>
          <p:cNvPr id="14" name="James Woods,Alex H - Guadalupe (Original Mix)">
            <a:hlinkClick r:id="" action="ppaction://media"/>
            <a:extLst>
              <a:ext uri="{FF2B5EF4-FFF2-40B4-BE49-F238E27FC236}">
                <a16:creationId xmlns:a16="http://schemas.microsoft.com/office/drawing/2014/main" id="{2285310D-9E5F-495F-BDE6-EF47D6D1B6B0}"/>
              </a:ext>
            </a:extLst>
          </p:cNvPr>
          <p:cNvPicPr>
            <a:picLocks noChangeAspect="1"/>
          </p:cNvPicPr>
          <p:nvPr>
            <a:audioFile r:link="rId1"/>
            <p:extLst>
              <p:ext uri="{DAA4B4D4-6D71-4841-9C94-3DE7FCFB9230}">
                <p14:media xmlns:p14="http://schemas.microsoft.com/office/powerpoint/2010/main" r:embed="rId2">
                  <p14:trim end="354974.425"/>
                </p14:media>
              </p:ext>
            </p:extLst>
          </p:nvPr>
        </p:nvPicPr>
        <p:blipFill>
          <a:blip r:embed="rId6"/>
          <a:stretch>
            <a:fillRect/>
          </a:stretch>
        </p:blipFill>
        <p:spPr>
          <a:xfrm>
            <a:off x="-304800" y="-1446558"/>
            <a:ext cx="609600" cy="609600"/>
          </a:xfrm>
          <a:prstGeom prst="rect">
            <a:avLst/>
          </a:prstGeom>
        </p:spPr>
      </p:pic>
    </p:spTree>
    <p:extLst>
      <p:ext uri="{BB962C8B-B14F-4D97-AF65-F5344CB8AC3E}">
        <p14:creationId xmlns:p14="http://schemas.microsoft.com/office/powerpoint/2010/main" val="1256073440"/>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par>
                                <p:cTn id="7" presetID="16" presetClass="entr" presetSubtype="21" fill="hold" nodeType="withEffect">
                                  <p:stCondLst>
                                    <p:cond delay="0"/>
                                  </p:stCondLst>
                                  <p:childTnLst>
                                    <p:set>
                                      <p:cBhvr>
                                        <p:cTn id="8" dur="1" fill="hold">
                                          <p:stCondLst>
                                            <p:cond delay="0"/>
                                          </p:stCondLst>
                                        </p:cTn>
                                        <p:tgtEl>
                                          <p:spTgt spid="5"/>
                                        </p:tgtEl>
                                        <p:attrNameLst>
                                          <p:attrName>style.visibility</p:attrName>
                                        </p:attrNameLst>
                                      </p:cBhvr>
                                      <p:to>
                                        <p:strVal val="visible"/>
                                      </p:to>
                                    </p:set>
                                    <p:animEffect transition="in" filter="barn(inVertical)">
                                      <p:cBhvr>
                                        <p:cTn id="9" dur="750"/>
                                        <p:tgtEl>
                                          <p:spTgt spid="5"/>
                                        </p:tgtEl>
                                      </p:cBhvr>
                                    </p:animEffect>
                                  </p:childTnLst>
                                </p:cTn>
                              </p:par>
                            </p:childTnLst>
                          </p:cTn>
                        </p:par>
                        <p:par>
                          <p:cTn id="10" fill="hold" nodeType="afterGroup">
                            <p:stCondLst>
                              <p:cond delay="750"/>
                            </p:stCondLst>
                            <p:childTnLst>
                              <p:par>
                                <p:cTn id="11" presetID="42" presetClass="entr" presetSubtype="0" fill="hold" grpId="0"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childTnLst>
                          </p:cTn>
                        </p:par>
                        <p:par>
                          <p:cTn id="16" fill="hold" nodeType="afterGroup">
                            <p:stCondLst>
                              <p:cond delay="1750"/>
                            </p:stCondLst>
                            <p:childTnLst>
                              <p:par>
                                <p:cTn id="17" presetID="1" presetClass="entr" presetSubtype="0" fill="hold" grpId="0" nodeType="afterEffect">
                                  <p:stCondLst>
                                    <p:cond delay="0"/>
                                  </p:stCondLst>
                                  <p:iterate type="lt">
                                    <p:tmAbs val="50"/>
                                  </p:iterate>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19" repeatCount="indefinite" fill="hold" display="0">
                  <p:stCondLst>
                    <p:cond delay="indefinite"/>
                  </p:stCondLst>
                  <p:endCondLst>
                    <p:cond evt="onPrev" delay="0">
                      <p:tgtEl>
                        <p:sldTgt/>
                      </p:tgtEl>
                    </p:cond>
                    <p:cond evt="onStopAudio" delay="0">
                      <p:tgtEl>
                        <p:sldTgt/>
                      </p:tgtEl>
                    </p:cond>
                  </p:endCondLst>
                </p:cTn>
                <p:tgtEl>
                  <p:spTgt spid="14"/>
                </p:tgtEl>
              </p:cMediaNode>
            </p:audio>
          </p:childTnLst>
        </p:cTn>
      </p:par>
    </p:tnLst>
    <p:bldLst>
      <p:bldP spid="10"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F44FBA3C-48AC-4385-98D1-DB47B4318F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1" name="TextBox 28">
            <a:extLst>
              <a:ext uri="{FF2B5EF4-FFF2-40B4-BE49-F238E27FC236}">
                <a16:creationId xmlns:a16="http://schemas.microsoft.com/office/drawing/2014/main" id="{48B79696-5384-46CC-8AA6-4AD7A80B16B9}"/>
              </a:ext>
            </a:extLst>
          </p:cNvPr>
          <p:cNvSpPr txBox="1"/>
          <p:nvPr/>
        </p:nvSpPr>
        <p:spPr>
          <a:xfrm>
            <a:off x="7901159" y="1128401"/>
            <a:ext cx="2505584" cy="807720"/>
          </a:xfrm>
          <a:prstGeom prst="rect">
            <a:avLst/>
          </a:prstGeom>
          <a:noFill/>
        </p:spPr>
        <p:txBody>
          <a:bodyPr wrap="square" rtlCol="0">
            <a:normAutofit/>
          </a:bodyPr>
          <a:lstStyle/>
          <a:p>
            <a:pPr algn="ctr"/>
            <a:r>
              <a:rPr lang="vi-VN" altLang="vi-VN" sz="4700" b="1">
                <a:solidFill>
                  <a:schemeClr val="bg1">
                    <a:lumMod val="95000"/>
                  </a:schemeClr>
                </a:solidFill>
                <a:latin typeface="Noto Sans"/>
                <a:ea typeface="Noto Sans"/>
              </a:rPr>
              <a:t>Mục lục</a:t>
            </a:r>
          </a:p>
        </p:txBody>
      </p:sp>
      <p:grpSp>
        <p:nvGrpSpPr>
          <p:cNvPr id="22" name="组合 21">
            <a:extLst>
              <a:ext uri="{FF2B5EF4-FFF2-40B4-BE49-F238E27FC236}">
                <a16:creationId xmlns:a16="http://schemas.microsoft.com/office/drawing/2014/main" id="{A3349495-13B7-47AD-8609-E30B09534837}"/>
              </a:ext>
            </a:extLst>
          </p:cNvPr>
          <p:cNvGrpSpPr/>
          <p:nvPr/>
        </p:nvGrpSpPr>
        <p:grpSpPr>
          <a:xfrm>
            <a:off x="1812884" y="1171027"/>
            <a:ext cx="3978318" cy="4520224"/>
            <a:chOff x="1231076" y="3609241"/>
            <a:chExt cx="4249642" cy="4828500"/>
          </a:xfrm>
        </p:grpSpPr>
        <p:sp>
          <p:nvSpPr>
            <p:cNvPr id="23" name="矩形 22">
              <a:extLst>
                <a:ext uri="{FF2B5EF4-FFF2-40B4-BE49-F238E27FC236}">
                  <a16:creationId xmlns:a16="http://schemas.microsoft.com/office/drawing/2014/main" id="{5ED17025-552C-49F3-948D-319485E984F5}"/>
                </a:ext>
              </a:extLst>
            </p:cNvPr>
            <p:cNvSpPr/>
            <p:nvPr/>
          </p:nvSpPr>
          <p:spPr>
            <a:xfrm>
              <a:off x="1231076" y="3609241"/>
              <a:ext cx="4249640" cy="795338"/>
            </a:xfrm>
            <a:prstGeom prst="rect">
              <a:avLst/>
            </a:prstGeom>
            <a:no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b="1" spc="600">
                <a:latin typeface="微软雅黑" panose="020B0503020204020204" pitchFamily="34" charset="-122"/>
                <a:ea typeface="微软雅黑" panose="020B0503020204020204" pitchFamily="34" charset="-122"/>
              </a:endParaRPr>
            </a:p>
          </p:txBody>
        </p:sp>
        <p:sp>
          <p:nvSpPr>
            <p:cNvPr id="24" name="矩形 23">
              <a:extLst>
                <a:ext uri="{FF2B5EF4-FFF2-40B4-BE49-F238E27FC236}">
                  <a16:creationId xmlns:a16="http://schemas.microsoft.com/office/drawing/2014/main" id="{502C1411-5C76-4253-AEC6-6CF752848444}"/>
                </a:ext>
              </a:extLst>
            </p:cNvPr>
            <p:cNvSpPr/>
            <p:nvPr/>
          </p:nvSpPr>
          <p:spPr>
            <a:xfrm>
              <a:off x="1358074" y="3710839"/>
              <a:ext cx="592139" cy="5921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fontScale="97500" lnSpcReduction="10000"/>
            </a:bodyPr>
            <a:lstStyle/>
            <a:p>
              <a:pPr algn="ctr" eaLnBrk="1" fontAlgn="auto" hangingPunct="1">
                <a:spcBef>
                  <a:spcPct val="0"/>
                </a:spcBef>
                <a:spcAft>
                  <a:spcPct val="0"/>
                </a:spcAft>
                <a:defRPr/>
              </a:pPr>
              <a:r>
                <a:rPr lang="vi-VN" altLang="vi-VN" sz="3200" b="1">
                  <a:solidFill>
                    <a:srgbClr val="2156A6"/>
                  </a:solidFill>
                  <a:latin typeface="Noto Sans"/>
                  <a:ea typeface="Noto Sans"/>
                </a:rPr>
                <a:t>1</a:t>
              </a:r>
              <a:endParaRPr lang="zh-CN" altLang="en-US" sz="3200" b="1">
                <a:solidFill>
                  <a:srgbClr val="2156A6"/>
                </a:solidFill>
                <a:latin typeface="微软雅黑" panose="020B0503020204020204" pitchFamily="34" charset="-122"/>
                <a:ea typeface="微软雅黑" panose="020B0503020204020204" pitchFamily="34" charset="-122"/>
              </a:endParaRPr>
            </a:p>
          </p:txBody>
        </p:sp>
        <p:sp>
          <p:nvSpPr>
            <p:cNvPr id="25" name="文本框 6">
              <a:extLst>
                <a:ext uri="{FF2B5EF4-FFF2-40B4-BE49-F238E27FC236}">
                  <a16:creationId xmlns:a16="http://schemas.microsoft.com/office/drawing/2014/main" id="{DF75A002-CFEE-4817-B7B6-21CD985F2E1F}"/>
                </a:ext>
              </a:extLst>
            </p:cNvPr>
            <p:cNvSpPr txBox="1"/>
            <p:nvPr/>
          </p:nvSpPr>
          <p:spPr>
            <a:xfrm>
              <a:off x="2294994" y="3722212"/>
              <a:ext cx="2972950" cy="345285"/>
            </a:xfrm>
            <a:prstGeom prst="rect">
              <a:avLst/>
            </a:prstGeom>
            <a:noFill/>
            <a:ln>
              <a:noFill/>
            </a:ln>
          </p:spPr>
          <p:txBody>
            <a:bodyPr wrap="none">
              <a:normAutofit/>
            </a:bodyPr>
            <a:lstStyle/>
            <a:p>
              <a:pPr eaLnBrk="1" fontAlgn="auto" hangingPunct="1">
                <a:spcBef>
                  <a:spcPct val="0"/>
                </a:spcBef>
                <a:spcAft>
                  <a:spcPct val="0"/>
                </a:spcAft>
                <a:defRPr/>
              </a:pPr>
              <a:r>
                <a:rPr lang="vi-VN" altLang="vi-VN" sz="1500" b="1" spc="600" dirty="0">
                  <a:solidFill>
                    <a:schemeClr val="bg1">
                      <a:lumMod val="95000"/>
                    </a:schemeClr>
                  </a:solidFill>
                  <a:latin typeface="Noto Sans"/>
                  <a:ea typeface="Noto Sans"/>
                </a:rPr>
                <a:t>Tổng quan đồ án</a:t>
              </a:r>
            </a:p>
          </p:txBody>
        </p:sp>
        <p:sp>
          <p:nvSpPr>
            <p:cNvPr id="26" name="矩形 25">
              <a:extLst>
                <a:ext uri="{FF2B5EF4-FFF2-40B4-BE49-F238E27FC236}">
                  <a16:creationId xmlns:a16="http://schemas.microsoft.com/office/drawing/2014/main" id="{348DA80C-036F-46ED-A980-D5FB3E744FBA}"/>
                </a:ext>
              </a:extLst>
            </p:cNvPr>
            <p:cNvSpPr/>
            <p:nvPr/>
          </p:nvSpPr>
          <p:spPr>
            <a:xfrm>
              <a:off x="1231076" y="4952829"/>
              <a:ext cx="4249640" cy="795340"/>
            </a:xfrm>
            <a:prstGeom prst="rect">
              <a:avLst/>
            </a:prstGeom>
            <a:no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b="1" spc="600">
                <a:latin typeface="微软雅黑" panose="020B0503020204020204" pitchFamily="34" charset="-122"/>
                <a:ea typeface="微软雅黑" panose="020B0503020204020204" pitchFamily="34" charset="-122"/>
              </a:endParaRPr>
            </a:p>
          </p:txBody>
        </p:sp>
        <p:sp>
          <p:nvSpPr>
            <p:cNvPr id="27" name="矩形 26">
              <a:extLst>
                <a:ext uri="{FF2B5EF4-FFF2-40B4-BE49-F238E27FC236}">
                  <a16:creationId xmlns:a16="http://schemas.microsoft.com/office/drawing/2014/main" id="{0849A863-A419-4DAF-8703-A79A75885975}"/>
                </a:ext>
              </a:extLst>
            </p:cNvPr>
            <p:cNvSpPr/>
            <p:nvPr/>
          </p:nvSpPr>
          <p:spPr>
            <a:xfrm>
              <a:off x="1358076" y="5054424"/>
              <a:ext cx="592139" cy="5921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fontScale="97500" lnSpcReduction="10000"/>
            </a:bodyPr>
            <a:lstStyle/>
            <a:p>
              <a:pPr algn="ctr" eaLnBrk="1" fontAlgn="auto" hangingPunct="1">
                <a:spcBef>
                  <a:spcPct val="0"/>
                </a:spcBef>
                <a:spcAft>
                  <a:spcPct val="0"/>
                </a:spcAft>
                <a:defRPr/>
              </a:pPr>
              <a:r>
                <a:rPr lang="vi-VN" altLang="vi-VN" sz="3200" b="1">
                  <a:solidFill>
                    <a:srgbClr val="2156A6"/>
                  </a:solidFill>
                  <a:latin typeface="Noto Sans"/>
                  <a:ea typeface="Noto Sans"/>
                </a:rPr>
                <a:t>2</a:t>
              </a:r>
              <a:endParaRPr lang="zh-CN" altLang="en-US" sz="3200" b="1">
                <a:solidFill>
                  <a:srgbClr val="2156A6"/>
                </a:solidFill>
                <a:latin typeface="微软雅黑" panose="020B0503020204020204" pitchFamily="34" charset="-122"/>
                <a:ea typeface="微软雅黑" panose="020B0503020204020204" pitchFamily="34" charset="-122"/>
              </a:endParaRPr>
            </a:p>
          </p:txBody>
        </p:sp>
        <p:sp>
          <p:nvSpPr>
            <p:cNvPr id="28" name="文本框 9">
              <a:extLst>
                <a:ext uri="{FF2B5EF4-FFF2-40B4-BE49-F238E27FC236}">
                  <a16:creationId xmlns:a16="http://schemas.microsoft.com/office/drawing/2014/main" id="{14433DCE-19D6-43FD-810D-5C85E35249A4}"/>
                </a:ext>
              </a:extLst>
            </p:cNvPr>
            <p:cNvSpPr txBox="1"/>
            <p:nvPr/>
          </p:nvSpPr>
          <p:spPr>
            <a:xfrm>
              <a:off x="2294994" y="5065799"/>
              <a:ext cx="2945821" cy="328843"/>
            </a:xfrm>
            <a:prstGeom prst="rect">
              <a:avLst/>
            </a:prstGeom>
            <a:noFill/>
            <a:ln>
              <a:noFill/>
            </a:ln>
          </p:spPr>
          <p:txBody>
            <a:bodyPr wrap="none">
              <a:normAutofit/>
            </a:bodyPr>
            <a:lstStyle/>
            <a:p>
              <a:pPr>
                <a:defRPr/>
              </a:pPr>
              <a:r>
                <a:rPr lang="vi-VN" altLang="vi-VN" sz="1400" b="1" spc="600" dirty="0">
                  <a:solidFill>
                    <a:schemeClr val="bg1">
                      <a:lumMod val="95000"/>
                    </a:schemeClr>
                  </a:solidFill>
                  <a:latin typeface="Noto Sans"/>
                  <a:ea typeface="Noto Sans"/>
                </a:rPr>
                <a:t>Thư viện</a:t>
              </a:r>
            </a:p>
          </p:txBody>
        </p:sp>
        <p:sp>
          <p:nvSpPr>
            <p:cNvPr id="29" name="矩形 28">
              <a:extLst>
                <a:ext uri="{FF2B5EF4-FFF2-40B4-BE49-F238E27FC236}">
                  <a16:creationId xmlns:a16="http://schemas.microsoft.com/office/drawing/2014/main" id="{18AAF907-7BAD-488F-9F7F-95286C00210C}"/>
                </a:ext>
              </a:extLst>
            </p:cNvPr>
            <p:cNvSpPr/>
            <p:nvPr/>
          </p:nvSpPr>
          <p:spPr>
            <a:xfrm>
              <a:off x="1231076" y="6298817"/>
              <a:ext cx="4249642" cy="796925"/>
            </a:xfrm>
            <a:prstGeom prst="rect">
              <a:avLst/>
            </a:prstGeom>
            <a:no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b="1" spc="600">
                <a:latin typeface="微软雅黑" panose="020B0503020204020204" pitchFamily="34" charset="-122"/>
                <a:ea typeface="微软雅黑" panose="020B0503020204020204" pitchFamily="34" charset="-122"/>
              </a:endParaRPr>
            </a:p>
          </p:txBody>
        </p:sp>
        <p:sp>
          <p:nvSpPr>
            <p:cNvPr id="30" name="矩形 29">
              <a:extLst>
                <a:ext uri="{FF2B5EF4-FFF2-40B4-BE49-F238E27FC236}">
                  <a16:creationId xmlns:a16="http://schemas.microsoft.com/office/drawing/2014/main" id="{79E4A0F4-D8A8-401F-90F7-238060B7C0D1}"/>
                </a:ext>
              </a:extLst>
            </p:cNvPr>
            <p:cNvSpPr/>
            <p:nvPr/>
          </p:nvSpPr>
          <p:spPr>
            <a:xfrm>
              <a:off x="1358077" y="6400417"/>
              <a:ext cx="592137" cy="59372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fontScale="97500" lnSpcReduction="10000"/>
            </a:bodyPr>
            <a:lstStyle/>
            <a:p>
              <a:pPr algn="ctr" eaLnBrk="1" fontAlgn="auto" hangingPunct="1">
                <a:spcBef>
                  <a:spcPct val="0"/>
                </a:spcBef>
                <a:spcAft>
                  <a:spcPct val="0"/>
                </a:spcAft>
                <a:defRPr/>
              </a:pPr>
              <a:r>
                <a:rPr lang="vi-VN" altLang="vi-VN" sz="3200" b="1">
                  <a:solidFill>
                    <a:srgbClr val="2156A6"/>
                  </a:solidFill>
                  <a:latin typeface="Noto Sans"/>
                  <a:ea typeface="Noto Sans"/>
                </a:rPr>
                <a:t>3</a:t>
              </a:r>
              <a:endParaRPr lang="zh-CN" altLang="en-US" sz="3200" b="1">
                <a:solidFill>
                  <a:srgbClr val="2156A6"/>
                </a:solidFill>
                <a:latin typeface="微软雅黑" panose="020B0503020204020204" pitchFamily="34" charset="-122"/>
                <a:ea typeface="微软雅黑" panose="020B0503020204020204" pitchFamily="34" charset="-122"/>
              </a:endParaRPr>
            </a:p>
          </p:txBody>
        </p:sp>
        <p:sp>
          <p:nvSpPr>
            <p:cNvPr id="31" name="文本框 12">
              <a:extLst>
                <a:ext uri="{FF2B5EF4-FFF2-40B4-BE49-F238E27FC236}">
                  <a16:creationId xmlns:a16="http://schemas.microsoft.com/office/drawing/2014/main" id="{411CE250-77DF-48AC-8BE2-1F4B62E5C7A9}"/>
                </a:ext>
              </a:extLst>
            </p:cNvPr>
            <p:cNvSpPr txBox="1"/>
            <p:nvPr/>
          </p:nvSpPr>
          <p:spPr>
            <a:xfrm>
              <a:off x="2294991" y="6411790"/>
              <a:ext cx="2939384" cy="493265"/>
            </a:xfrm>
            <a:prstGeom prst="rect">
              <a:avLst/>
            </a:prstGeom>
            <a:noFill/>
            <a:ln>
              <a:noFill/>
            </a:ln>
          </p:spPr>
          <p:txBody>
            <a:bodyPr wrap="none">
              <a:normAutofit/>
            </a:bodyPr>
            <a:lstStyle/>
            <a:p>
              <a:pPr>
                <a:defRPr/>
              </a:pPr>
              <a:r>
                <a:rPr lang="vi-VN" altLang="vi-VN" sz="1400" b="1" spc="600" dirty="0">
                  <a:solidFill>
                    <a:schemeClr val="bg1">
                      <a:lumMod val="95000"/>
                    </a:schemeClr>
                  </a:solidFill>
                  <a:latin typeface="Noto Sans"/>
                  <a:ea typeface="Noto Sans"/>
                </a:rPr>
                <a:t>Ưu nhược điểm</a:t>
              </a:r>
            </a:p>
          </p:txBody>
        </p:sp>
        <p:sp>
          <p:nvSpPr>
            <p:cNvPr id="32" name="矩形 31">
              <a:extLst>
                <a:ext uri="{FF2B5EF4-FFF2-40B4-BE49-F238E27FC236}">
                  <a16:creationId xmlns:a16="http://schemas.microsoft.com/office/drawing/2014/main" id="{4B894661-8C7D-4B8B-B5F4-2EB3B8CA6094}"/>
                </a:ext>
              </a:extLst>
            </p:cNvPr>
            <p:cNvSpPr/>
            <p:nvPr/>
          </p:nvSpPr>
          <p:spPr>
            <a:xfrm>
              <a:off x="1231076" y="7642402"/>
              <a:ext cx="4249642" cy="795339"/>
            </a:xfrm>
            <a:prstGeom prst="rect">
              <a:avLst/>
            </a:prstGeom>
            <a:noFill/>
            <a:ln w="127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ct val="0"/>
                </a:spcBef>
                <a:spcAft>
                  <a:spcPct val="0"/>
                </a:spcAft>
                <a:defRPr/>
              </a:pPr>
              <a:endParaRPr lang="zh-CN" altLang="en-US" b="1" spc="600">
                <a:latin typeface="微软雅黑" panose="020B0503020204020204" pitchFamily="34" charset="-122"/>
                <a:ea typeface="微软雅黑" panose="020B0503020204020204" pitchFamily="34" charset="-122"/>
              </a:endParaRPr>
            </a:p>
          </p:txBody>
        </p:sp>
        <p:sp>
          <p:nvSpPr>
            <p:cNvPr id="33" name="矩形 32">
              <a:extLst>
                <a:ext uri="{FF2B5EF4-FFF2-40B4-BE49-F238E27FC236}">
                  <a16:creationId xmlns:a16="http://schemas.microsoft.com/office/drawing/2014/main" id="{A563EA41-4AC1-49C2-AF5F-BA1A1B691DC3}"/>
                </a:ext>
              </a:extLst>
            </p:cNvPr>
            <p:cNvSpPr/>
            <p:nvPr/>
          </p:nvSpPr>
          <p:spPr>
            <a:xfrm>
              <a:off x="1358077" y="7744001"/>
              <a:ext cx="592137" cy="59213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fontScale="97500" lnSpcReduction="10000"/>
            </a:bodyPr>
            <a:lstStyle/>
            <a:p>
              <a:pPr algn="ctr" eaLnBrk="1" fontAlgn="auto" hangingPunct="1">
                <a:spcBef>
                  <a:spcPct val="0"/>
                </a:spcBef>
                <a:spcAft>
                  <a:spcPct val="0"/>
                </a:spcAft>
                <a:defRPr/>
              </a:pPr>
              <a:r>
                <a:rPr lang="vi-VN" altLang="vi-VN" sz="3200" b="1" dirty="0">
                  <a:solidFill>
                    <a:srgbClr val="2156A6"/>
                  </a:solidFill>
                  <a:latin typeface="Noto Sans"/>
                  <a:ea typeface="Noto Sans"/>
                </a:rPr>
                <a:t>4</a:t>
              </a:r>
              <a:endParaRPr lang="zh-CN" altLang="en-US" sz="3200" b="1" dirty="0">
                <a:solidFill>
                  <a:srgbClr val="2156A6"/>
                </a:solidFill>
                <a:latin typeface="微软雅黑" panose="020B0503020204020204" pitchFamily="34" charset="-122"/>
                <a:ea typeface="微软雅黑" panose="020B0503020204020204" pitchFamily="34" charset="-122"/>
              </a:endParaRPr>
            </a:p>
          </p:txBody>
        </p:sp>
        <p:sp>
          <p:nvSpPr>
            <p:cNvPr id="34" name="文本框 15">
              <a:extLst>
                <a:ext uri="{FF2B5EF4-FFF2-40B4-BE49-F238E27FC236}">
                  <a16:creationId xmlns:a16="http://schemas.microsoft.com/office/drawing/2014/main" id="{BC7A1E26-5EF3-4A3A-A423-CF54FA1DD688}"/>
                </a:ext>
              </a:extLst>
            </p:cNvPr>
            <p:cNvSpPr txBox="1"/>
            <p:nvPr/>
          </p:nvSpPr>
          <p:spPr>
            <a:xfrm>
              <a:off x="2294994" y="7755374"/>
              <a:ext cx="2939381" cy="378169"/>
            </a:xfrm>
            <a:prstGeom prst="rect">
              <a:avLst/>
            </a:prstGeom>
            <a:noFill/>
            <a:ln>
              <a:noFill/>
            </a:ln>
          </p:spPr>
          <p:txBody>
            <a:bodyPr wrap="none">
              <a:normAutofit/>
            </a:bodyPr>
            <a:lstStyle/>
            <a:p>
              <a:pPr>
                <a:defRPr/>
              </a:pPr>
              <a:r>
                <a:rPr lang="vi-VN" altLang="vi-VN" sz="1700" b="1" spc="600" dirty="0" err="1">
                  <a:solidFill>
                    <a:schemeClr val="bg1">
                      <a:lumMod val="95000"/>
                    </a:schemeClr>
                  </a:solidFill>
                  <a:latin typeface="Noto Sans"/>
                  <a:ea typeface="Noto Sans"/>
                </a:rPr>
                <a:t>Demo</a:t>
              </a:r>
              <a:endParaRPr lang="vi-VN" altLang="vi-VN" sz="1700" b="1" spc="600" dirty="0">
                <a:solidFill>
                  <a:schemeClr val="bg1">
                    <a:lumMod val="95000"/>
                  </a:schemeClr>
                </a:solidFill>
                <a:latin typeface="Noto Sans"/>
                <a:ea typeface="Noto Sans"/>
              </a:endParaRPr>
            </a:p>
          </p:txBody>
        </p:sp>
      </p:grpSp>
    </p:spTree>
    <p:extLst>
      <p:ext uri="{BB962C8B-B14F-4D97-AF65-F5344CB8AC3E}">
        <p14:creationId xmlns:p14="http://schemas.microsoft.com/office/powerpoint/2010/main" val="49522698"/>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750"/>
                                        <p:tgtEl>
                                          <p:spTgt spid="3"/>
                                        </p:tgtEl>
                                      </p:cBhvr>
                                    </p:animEffect>
                                  </p:childTnLst>
                                </p:cTn>
                              </p:par>
                            </p:childTnLst>
                          </p:cTn>
                        </p:par>
                        <p:par>
                          <p:cTn id="8" fill="hold" nodeType="afterGroup">
                            <p:stCondLst>
                              <p:cond delay="750"/>
                            </p:stCondLst>
                            <p:childTnLst>
                              <p:par>
                                <p:cTn id="9" presetID="47" presetClass="entr" presetSubtype="0"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Effect transition="in" filter="fade">
                                      <p:cBhvr>
                                        <p:cTn id="11" dur="1000"/>
                                        <p:tgtEl>
                                          <p:spTgt spid="21"/>
                                        </p:tgtEl>
                                      </p:cBhvr>
                                    </p:animEffect>
                                    <p:anim calcmode="lin" valueType="num">
                                      <p:cBhvr>
                                        <p:cTn id="12" dur="1000" fill="hold"/>
                                        <p:tgtEl>
                                          <p:spTgt spid="21"/>
                                        </p:tgtEl>
                                        <p:attrNameLst>
                                          <p:attrName>ppt_x</p:attrName>
                                        </p:attrNameLst>
                                      </p:cBhvr>
                                      <p:tavLst>
                                        <p:tav tm="0">
                                          <p:val>
                                            <p:strVal val="#ppt_x"/>
                                          </p:val>
                                        </p:tav>
                                        <p:tav tm="100000">
                                          <p:val>
                                            <p:strVal val="#ppt_x"/>
                                          </p:val>
                                        </p:tav>
                                      </p:tavLst>
                                    </p:anim>
                                    <p:anim calcmode="lin" valueType="num">
                                      <p:cBhvr>
                                        <p:cTn id="13" dur="1000" fill="hold"/>
                                        <p:tgtEl>
                                          <p:spTgt spid="21"/>
                                        </p:tgtEl>
                                        <p:attrNameLst>
                                          <p:attrName>ppt_y</p:attrName>
                                        </p:attrNameLst>
                                      </p:cBhvr>
                                      <p:tavLst>
                                        <p:tav tm="0">
                                          <p:val>
                                            <p:strVal val="#ppt_y-.1"/>
                                          </p:val>
                                        </p:tav>
                                        <p:tav tm="100000">
                                          <p:val>
                                            <p:strVal val="#ppt_y"/>
                                          </p:val>
                                        </p:tav>
                                      </p:tavLst>
                                    </p:anim>
                                  </p:childTnLst>
                                </p:cTn>
                              </p:par>
                            </p:childTnLst>
                          </p:cTn>
                        </p:par>
                        <p:par>
                          <p:cTn id="14" fill="hold" nodeType="afterGroup">
                            <p:stCondLst>
                              <p:cond delay="1750"/>
                            </p:stCondLst>
                            <p:childTnLst>
                              <p:par>
                                <p:cTn id="15" presetID="2" presetClass="entr" presetSubtype="8" fill="hold" nodeType="after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1000" fill="hold"/>
                                        <p:tgtEl>
                                          <p:spTgt spid="22"/>
                                        </p:tgtEl>
                                        <p:attrNameLst>
                                          <p:attrName>ppt_x</p:attrName>
                                        </p:attrNameLst>
                                      </p:cBhvr>
                                      <p:tavLst>
                                        <p:tav tm="0">
                                          <p:val>
                                            <p:strVal val="0-#ppt_w/2"/>
                                          </p:val>
                                        </p:tav>
                                        <p:tav tm="100000">
                                          <p:val>
                                            <p:strVal val="#ppt_x"/>
                                          </p:val>
                                        </p:tav>
                                      </p:tavLst>
                                    </p:anim>
                                    <p:anim calcmode="lin" valueType="num">
                                      <p:cBhvr additive="base">
                                        <p:cTn id="18" dur="1000" fill="hold"/>
                                        <p:tgtEl>
                                          <p:spTgt spid="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525983B5-A33E-4650-8E94-89C0ACD287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TextBox 28">
            <a:extLst>
              <a:ext uri="{FF2B5EF4-FFF2-40B4-BE49-F238E27FC236}">
                <a16:creationId xmlns:a16="http://schemas.microsoft.com/office/drawing/2014/main" id="{7ADF4D4C-F22D-493D-A4AE-729AEEE2D4D5}"/>
              </a:ext>
            </a:extLst>
          </p:cNvPr>
          <p:cNvSpPr txBox="1"/>
          <p:nvPr/>
        </p:nvSpPr>
        <p:spPr>
          <a:xfrm>
            <a:off x="7901160" y="1128402"/>
            <a:ext cx="2505584" cy="822960"/>
          </a:xfrm>
          <a:prstGeom prst="rect">
            <a:avLst/>
          </a:prstGeom>
          <a:noFill/>
        </p:spPr>
        <p:txBody>
          <a:bodyPr wrap="square" rtlCol="0">
            <a:normAutofit/>
          </a:bodyPr>
          <a:lstStyle/>
          <a:p>
            <a:pPr algn="ctr"/>
            <a:r>
              <a:rPr lang="vi-VN" altLang="vi-VN" sz="2400" b="1" spc="600">
                <a:solidFill>
                  <a:schemeClr val="bg1">
                    <a:lumMod val="95000"/>
                  </a:schemeClr>
                </a:solidFill>
                <a:latin typeface="Noto Sans"/>
                <a:ea typeface="Noto Sans"/>
              </a:rPr>
              <a:t>Chương một</a:t>
            </a:r>
          </a:p>
        </p:txBody>
      </p:sp>
      <p:sp>
        <p:nvSpPr>
          <p:cNvPr id="12" name="矩形 11">
            <a:extLst>
              <a:ext uri="{FF2B5EF4-FFF2-40B4-BE49-F238E27FC236}">
                <a16:creationId xmlns:a16="http://schemas.microsoft.com/office/drawing/2014/main" id="{A09D7E20-3764-44C3-9FA4-A20AD5F31796}"/>
              </a:ext>
            </a:extLst>
          </p:cNvPr>
          <p:cNvSpPr/>
          <p:nvPr/>
        </p:nvSpPr>
        <p:spPr>
          <a:xfrm>
            <a:off x="1248231" y="2325914"/>
            <a:ext cx="4501044" cy="548640"/>
          </a:xfrm>
          <a:prstGeom prst="rect">
            <a:avLst/>
          </a:prstGeom>
        </p:spPr>
        <p:txBody>
          <a:bodyPr wrap="square">
            <a:normAutofit fontScale="92500"/>
          </a:bodyPr>
          <a:lstStyle/>
          <a:p>
            <a:pPr algn="ctr"/>
            <a:r>
              <a:rPr lang="vi-VN" altLang="vi-VN" sz="3000" b="1" spc="600" dirty="0">
                <a:solidFill>
                  <a:schemeClr val="bg1">
                    <a:lumMod val="95000"/>
                  </a:schemeClr>
                </a:solidFill>
                <a:latin typeface="Noto Sans"/>
                <a:ea typeface="Noto Sans"/>
              </a:rPr>
              <a:t>Tổng quan đồ án</a:t>
            </a:r>
          </a:p>
        </p:txBody>
      </p:sp>
    </p:spTree>
    <p:extLst>
      <p:ext uri="{BB962C8B-B14F-4D97-AF65-F5344CB8AC3E}">
        <p14:creationId xmlns:p14="http://schemas.microsoft.com/office/powerpoint/2010/main" val="3721371993"/>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750"/>
                                        <p:tgtEl>
                                          <p:spTgt spid="9"/>
                                        </p:tgtEl>
                                      </p:cBhvr>
                                    </p:animEffect>
                                  </p:childTnLst>
                                </p:cTn>
                              </p:par>
                            </p:childTnLst>
                          </p:cTn>
                        </p:par>
                        <p:par>
                          <p:cTn id="8" fill="hold" nodeType="afterGroup">
                            <p:stCondLst>
                              <p:cond delay="750"/>
                            </p:stCondLst>
                            <p:childTnLst>
                              <p:par>
                                <p:cTn id="9" presetID="47"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1000"/>
                                        <p:tgtEl>
                                          <p:spTgt spid="10"/>
                                        </p:tgtEl>
                                      </p:cBhvr>
                                    </p:animEffect>
                                    <p:anim calcmode="lin" valueType="num">
                                      <p:cBhvr>
                                        <p:cTn id="12" dur="1000" fill="hold"/>
                                        <p:tgtEl>
                                          <p:spTgt spid="10"/>
                                        </p:tgtEl>
                                        <p:attrNameLst>
                                          <p:attrName>ppt_x</p:attrName>
                                        </p:attrNameLst>
                                      </p:cBhvr>
                                      <p:tavLst>
                                        <p:tav tm="0">
                                          <p:val>
                                            <p:strVal val="#ppt_x"/>
                                          </p:val>
                                        </p:tav>
                                        <p:tav tm="100000">
                                          <p:val>
                                            <p:strVal val="#ppt_x"/>
                                          </p:val>
                                        </p:tav>
                                      </p:tavLst>
                                    </p:anim>
                                    <p:anim calcmode="lin" valueType="num">
                                      <p:cBhvr>
                                        <p:cTn id="13" dur="1000" fill="hold"/>
                                        <p:tgtEl>
                                          <p:spTgt spid="10"/>
                                        </p:tgtEl>
                                        <p:attrNameLst>
                                          <p:attrName>ppt_y</p:attrName>
                                        </p:attrNameLst>
                                      </p:cBhvr>
                                      <p:tavLst>
                                        <p:tav tm="0">
                                          <p:val>
                                            <p:strVal val="#ppt_y-.1"/>
                                          </p:val>
                                        </p:tav>
                                        <p:tav tm="100000">
                                          <p:val>
                                            <p:strVal val="#ppt_y"/>
                                          </p:val>
                                        </p:tav>
                                      </p:tavLst>
                                    </p:anim>
                                  </p:childTnLst>
                                </p:cTn>
                              </p:par>
                            </p:childTnLst>
                          </p:cTn>
                        </p:par>
                        <p:par>
                          <p:cTn id="14" fill="hold" nodeType="afterGroup">
                            <p:stCondLst>
                              <p:cond delay="175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85653DB8-474E-4CFD-AA63-6657633F28CD}"/>
              </a:ext>
            </a:extLst>
          </p:cNvPr>
          <p:cNvGrpSpPr/>
          <p:nvPr/>
        </p:nvGrpSpPr>
        <p:grpSpPr>
          <a:xfrm>
            <a:off x="562719" y="376607"/>
            <a:ext cx="3595476" cy="447384"/>
            <a:chOff x="838490" y="362093"/>
            <a:chExt cx="3595476" cy="447384"/>
          </a:xfrm>
        </p:grpSpPr>
        <p:sp>
          <p:nvSpPr>
            <p:cNvPr id="10" name="TextBox 8">
              <a:extLst>
                <a:ext uri="{FF2B5EF4-FFF2-40B4-BE49-F238E27FC236}">
                  <a16:creationId xmlns:a16="http://schemas.microsoft.com/office/drawing/2014/main" id="{99A6E4B0-4EE2-46D5-BD7A-D293C4E8B5B6}"/>
                </a:ext>
              </a:extLst>
            </p:cNvPr>
            <p:cNvSpPr txBox="1">
              <a:spLocks noChangeArrowheads="1"/>
            </p:cNvSpPr>
            <p:nvPr/>
          </p:nvSpPr>
          <p:spPr bwMode="auto">
            <a:xfrm>
              <a:off x="1179396" y="362093"/>
              <a:ext cx="3254570" cy="335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ormAutofit/>
            </a:bodyPr>
            <a:lstStyle/>
            <a:p>
              <a:pPr algn="ctr" eaLnBrk="1" hangingPunct="1"/>
              <a:r>
                <a:rPr lang="vi-VN" altLang="vi-VN" sz="2200" b="1" spc="300" dirty="0">
                  <a:solidFill>
                    <a:schemeClr val="bg1">
                      <a:lumMod val="50000"/>
                    </a:schemeClr>
                  </a:solidFill>
                  <a:latin typeface="Noto Sans"/>
                  <a:ea typeface="Noto Sans"/>
                  <a:sym typeface="Arial" panose="020B0604020202020204" pitchFamily="34" charset="0"/>
                </a:rPr>
                <a:t>Tổng quan đồ án</a:t>
              </a:r>
            </a:p>
          </p:txBody>
        </p:sp>
        <p:sp>
          <p:nvSpPr>
            <p:cNvPr id="5" name="矩形: 圆角 4">
              <a:extLst>
                <a:ext uri="{FF2B5EF4-FFF2-40B4-BE49-F238E27FC236}">
                  <a16:creationId xmlns:a16="http://schemas.microsoft.com/office/drawing/2014/main" id="{A7306902-55AE-4E5F-951F-DC703298E111}"/>
                </a:ext>
              </a:extLst>
            </p:cNvPr>
            <p:cNvSpPr/>
            <p:nvPr/>
          </p:nvSpPr>
          <p:spPr>
            <a:xfrm rot="2700000">
              <a:off x="838489" y="438852"/>
              <a:ext cx="370626" cy="370624"/>
            </a:xfrm>
            <a:prstGeom prst="roundRect">
              <a:avLst/>
            </a:pr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a:extLst>
              <a:ext uri="{FF2B5EF4-FFF2-40B4-BE49-F238E27FC236}">
                <a16:creationId xmlns:a16="http://schemas.microsoft.com/office/drawing/2014/main" id="{46E9BE9B-48FB-4FBE-B949-3A99AAA456FE}"/>
              </a:ext>
            </a:extLst>
          </p:cNvPr>
          <p:cNvGrpSpPr/>
          <p:nvPr/>
        </p:nvGrpSpPr>
        <p:grpSpPr>
          <a:xfrm>
            <a:off x="748031" y="2008697"/>
            <a:ext cx="4449120" cy="4174585"/>
            <a:chOff x="1045558" y="2590759"/>
            <a:chExt cx="4031971" cy="2574271"/>
          </a:xfrm>
        </p:grpSpPr>
        <p:sp>
          <p:nvSpPr>
            <p:cNvPr id="13" name="TextBox 16">
              <a:extLst>
                <a:ext uri="{FF2B5EF4-FFF2-40B4-BE49-F238E27FC236}">
                  <a16:creationId xmlns:a16="http://schemas.microsoft.com/office/drawing/2014/main" id="{B2017ECC-D523-4D52-B0F4-6682ADA1E389}"/>
                </a:ext>
              </a:extLst>
            </p:cNvPr>
            <p:cNvSpPr txBox="1"/>
            <p:nvPr/>
          </p:nvSpPr>
          <p:spPr>
            <a:xfrm>
              <a:off x="1045558" y="3049447"/>
              <a:ext cx="4031971" cy="2115583"/>
            </a:xfrm>
            <a:prstGeom prst="rect">
              <a:avLst/>
            </a:prstGeom>
            <a:noFill/>
          </p:spPr>
          <p:txBody>
            <a:bodyPr wrap="square" rtlCol="0">
              <a:normAutofit fontScale="92500" lnSpcReduction="10000"/>
            </a:bodyPr>
            <a:lstStyle/>
            <a:p>
              <a:pPr marL="285750" indent="-285750">
                <a:lnSpc>
                  <a:spcPct val="120000"/>
                </a:lnSpc>
                <a:buFont typeface="Arial" panose="020B0604020202020204" pitchFamily="34" charset="0"/>
                <a:buChar char="•"/>
              </a:pPr>
              <a:r>
                <a:rPr lang="vi-VN" altLang="vi-VN" dirty="0">
                  <a:solidFill>
                    <a:schemeClr val="bg1">
                      <a:lumMod val="50000"/>
                    </a:schemeClr>
                  </a:solidFill>
                  <a:latin typeface="Noto Sans"/>
                  <a:ea typeface="Noto Sans"/>
                  <a:cs typeface="Lato Regular"/>
                </a:rPr>
                <a:t>Cờ vua là một trò chơi chiến thuật và trí tuệ phổ biến trên toàn thế giới, được chơi trên một bàn cờ hình vuông gồm 64 ô (8x8 ô), với hai người chơi đối đầu nhau. Mỗi người chơi có 16 quân cờ, bao gồm một vua, một hậu, hai xe, hai tượng, hai mã, và tám tốt. Trò chơi này không chỉ yêu cầu sự kiên nhẫn mà còn đòi hỏi kỹ năng tư duy chiến lược, lập kế hoạch và dự đoán nước đi của đối thủ.</a:t>
              </a:r>
              <a:endParaRPr lang="zh-CN" altLang="en-US" dirty="0">
                <a:solidFill>
                  <a:schemeClr val="bg1">
                    <a:lumMod val="50000"/>
                  </a:schemeClr>
                </a:solidFill>
              </a:endParaRPr>
            </a:p>
          </p:txBody>
        </p:sp>
        <p:sp>
          <p:nvSpPr>
            <p:cNvPr id="14" name="TextBox 17">
              <a:extLst>
                <a:ext uri="{FF2B5EF4-FFF2-40B4-BE49-F238E27FC236}">
                  <a16:creationId xmlns:a16="http://schemas.microsoft.com/office/drawing/2014/main" id="{3A616690-BCA2-45FC-8D6E-468EFE3C680D}"/>
                </a:ext>
              </a:extLst>
            </p:cNvPr>
            <p:cNvSpPr txBox="1"/>
            <p:nvPr/>
          </p:nvSpPr>
          <p:spPr>
            <a:xfrm>
              <a:off x="1045558" y="2590759"/>
              <a:ext cx="2898556" cy="359089"/>
            </a:xfrm>
            <a:prstGeom prst="rect">
              <a:avLst/>
            </a:prstGeom>
            <a:solidFill>
              <a:srgbClr val="2156A6"/>
            </a:solidFill>
          </p:spPr>
          <p:txBody>
            <a:bodyPr wrap="square" rtlCol="0">
              <a:normAutofit/>
            </a:bodyPr>
            <a:lstStyle/>
            <a:p>
              <a:r>
                <a:rPr lang="vi-VN" altLang="vi-VN" sz="2000" b="1">
                  <a:solidFill>
                    <a:schemeClr val="bg1"/>
                  </a:solidFill>
                  <a:latin typeface="Noto Sans"/>
                  <a:ea typeface="Noto Sans"/>
                </a:rPr>
                <a:t>Cờ vua</a:t>
              </a:r>
            </a:p>
          </p:txBody>
        </p:sp>
      </p:grpSp>
      <p:pic>
        <p:nvPicPr>
          <p:cNvPr id="4098" name="Picture 2" descr="Image result for cờ vua">
            <a:extLst>
              <a:ext uri="{FF2B5EF4-FFF2-40B4-BE49-F238E27FC236}">
                <a16:creationId xmlns:a16="http://schemas.microsoft.com/office/drawing/2014/main" id="{B3E2F58B-6149-6864-6F27-B9F847A274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50251" y="2008696"/>
            <a:ext cx="5107945" cy="41745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8845625"/>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0-#ppt_w/2"/>
                                          </p:val>
                                        </p:tav>
                                        <p:tav tm="100000">
                                          <p:val>
                                            <p:strVal val="#ppt_x"/>
                                          </p:val>
                                        </p:tav>
                                      </p:tavLst>
                                    </p:anim>
                                    <p:anim calcmode="lin" valueType="num">
                                      <p:cBhvr additive="base">
                                        <p:cTn id="8" dur="750" fill="hold"/>
                                        <p:tgtEl>
                                          <p:spTgt spid="11"/>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42" presetClass="entr" presetSubtype="0"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85653DB8-474E-4CFD-AA63-6657633F28CD}"/>
              </a:ext>
            </a:extLst>
          </p:cNvPr>
          <p:cNvGrpSpPr/>
          <p:nvPr/>
        </p:nvGrpSpPr>
        <p:grpSpPr>
          <a:xfrm>
            <a:off x="562719" y="376607"/>
            <a:ext cx="3595476" cy="447384"/>
            <a:chOff x="838490" y="362093"/>
            <a:chExt cx="3595476" cy="447384"/>
          </a:xfrm>
        </p:grpSpPr>
        <p:sp>
          <p:nvSpPr>
            <p:cNvPr id="10" name="TextBox 8">
              <a:extLst>
                <a:ext uri="{FF2B5EF4-FFF2-40B4-BE49-F238E27FC236}">
                  <a16:creationId xmlns:a16="http://schemas.microsoft.com/office/drawing/2014/main" id="{99A6E4B0-4EE2-46D5-BD7A-D293C4E8B5B6}"/>
                </a:ext>
              </a:extLst>
            </p:cNvPr>
            <p:cNvSpPr txBox="1">
              <a:spLocks noChangeArrowheads="1"/>
            </p:cNvSpPr>
            <p:nvPr/>
          </p:nvSpPr>
          <p:spPr bwMode="auto">
            <a:xfrm>
              <a:off x="1179396" y="362093"/>
              <a:ext cx="3254570" cy="335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ormAutofit/>
            </a:bodyPr>
            <a:lstStyle/>
            <a:p>
              <a:pPr algn="ctr" eaLnBrk="1" hangingPunct="1"/>
              <a:r>
                <a:rPr lang="vi-VN" altLang="vi-VN" sz="2200" b="1" spc="300" dirty="0">
                  <a:solidFill>
                    <a:schemeClr val="bg1">
                      <a:lumMod val="50000"/>
                    </a:schemeClr>
                  </a:solidFill>
                  <a:latin typeface="Noto Sans"/>
                  <a:ea typeface="Noto Sans"/>
                  <a:sym typeface="Arial" panose="020B0604020202020204" pitchFamily="34" charset="0"/>
                </a:rPr>
                <a:t>Tổng quan đồ án</a:t>
              </a:r>
            </a:p>
          </p:txBody>
        </p:sp>
        <p:sp>
          <p:nvSpPr>
            <p:cNvPr id="5" name="矩形: 圆角 4">
              <a:extLst>
                <a:ext uri="{FF2B5EF4-FFF2-40B4-BE49-F238E27FC236}">
                  <a16:creationId xmlns:a16="http://schemas.microsoft.com/office/drawing/2014/main" id="{A7306902-55AE-4E5F-951F-DC703298E111}"/>
                </a:ext>
              </a:extLst>
            </p:cNvPr>
            <p:cNvSpPr/>
            <p:nvPr/>
          </p:nvSpPr>
          <p:spPr>
            <a:xfrm rot="2700000">
              <a:off x="838489" y="438852"/>
              <a:ext cx="370626" cy="370624"/>
            </a:xfrm>
            <a:prstGeom prst="roundRect">
              <a:avLst/>
            </a:pr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 name="组合 11">
            <a:extLst>
              <a:ext uri="{FF2B5EF4-FFF2-40B4-BE49-F238E27FC236}">
                <a16:creationId xmlns:a16="http://schemas.microsoft.com/office/drawing/2014/main" id="{46E9BE9B-48FB-4FBE-B949-3A99AAA456FE}"/>
              </a:ext>
            </a:extLst>
          </p:cNvPr>
          <p:cNvGrpSpPr/>
          <p:nvPr/>
        </p:nvGrpSpPr>
        <p:grpSpPr>
          <a:xfrm>
            <a:off x="832007" y="1744120"/>
            <a:ext cx="4449120" cy="4174585"/>
            <a:chOff x="1045558" y="2590759"/>
            <a:chExt cx="4031971" cy="2574271"/>
          </a:xfrm>
        </p:grpSpPr>
        <p:sp>
          <p:nvSpPr>
            <p:cNvPr id="13" name="TextBox 16">
              <a:extLst>
                <a:ext uri="{FF2B5EF4-FFF2-40B4-BE49-F238E27FC236}">
                  <a16:creationId xmlns:a16="http://schemas.microsoft.com/office/drawing/2014/main" id="{B2017ECC-D523-4D52-B0F4-6682ADA1E389}"/>
                </a:ext>
              </a:extLst>
            </p:cNvPr>
            <p:cNvSpPr txBox="1"/>
            <p:nvPr/>
          </p:nvSpPr>
          <p:spPr>
            <a:xfrm>
              <a:off x="1045558" y="3049447"/>
              <a:ext cx="4031971" cy="2115583"/>
            </a:xfrm>
            <a:prstGeom prst="rect">
              <a:avLst/>
            </a:prstGeom>
            <a:noFill/>
          </p:spPr>
          <p:txBody>
            <a:bodyPr wrap="square" rtlCol="0">
              <a:normAutofit/>
            </a:bodyPr>
            <a:lstStyle/>
            <a:p>
              <a:pPr marL="285750" indent="-285750">
                <a:lnSpc>
                  <a:spcPct val="120000"/>
                </a:lnSpc>
                <a:buFont typeface="Arial" panose="020B0604020202020204" pitchFamily="34" charset="0"/>
                <a:buChar char="•"/>
              </a:pPr>
              <a:r>
                <a:rPr lang="vi-VN" dirty="0" err="1"/>
                <a:t>Python</a:t>
              </a:r>
              <a:r>
                <a:rPr lang="vi-VN" dirty="0"/>
                <a:t> là ngôn ngữ lập trình bậc cao, được tạo ra bởi </a:t>
              </a:r>
              <a:r>
                <a:rPr lang="vi-VN" dirty="0" err="1"/>
                <a:t>Guido</a:t>
              </a:r>
              <a:r>
                <a:rPr lang="vi-VN" dirty="0"/>
                <a:t> van </a:t>
              </a:r>
              <a:r>
                <a:rPr lang="vi-VN" dirty="0" err="1"/>
                <a:t>Rossum</a:t>
              </a:r>
              <a:r>
                <a:rPr lang="vi-VN" dirty="0"/>
                <a:t> vào năm 1991. Nó được biết đến với cú pháp đơn giản, dễ đọc và dễ học, giúp </a:t>
              </a:r>
              <a:r>
                <a:rPr lang="vi-VN" dirty="0" err="1"/>
                <a:t>Python</a:t>
              </a:r>
              <a:r>
                <a:rPr lang="vi-VN" dirty="0"/>
                <a:t> trở thành lựa chọn phổ biến cho cả người mới bắt đầu và lập trình viên dày dặn kinh nghiệm.</a:t>
              </a:r>
              <a:endParaRPr lang="zh-CN" altLang="en-US" dirty="0">
                <a:solidFill>
                  <a:schemeClr val="bg1">
                    <a:lumMod val="50000"/>
                  </a:schemeClr>
                </a:solidFill>
              </a:endParaRPr>
            </a:p>
          </p:txBody>
        </p:sp>
        <p:sp>
          <p:nvSpPr>
            <p:cNvPr id="14" name="TextBox 17">
              <a:extLst>
                <a:ext uri="{FF2B5EF4-FFF2-40B4-BE49-F238E27FC236}">
                  <a16:creationId xmlns:a16="http://schemas.microsoft.com/office/drawing/2014/main" id="{3A616690-BCA2-45FC-8D6E-468EFE3C680D}"/>
                </a:ext>
              </a:extLst>
            </p:cNvPr>
            <p:cNvSpPr txBox="1"/>
            <p:nvPr/>
          </p:nvSpPr>
          <p:spPr>
            <a:xfrm>
              <a:off x="1045558" y="2590759"/>
              <a:ext cx="2898556" cy="359089"/>
            </a:xfrm>
            <a:prstGeom prst="rect">
              <a:avLst/>
            </a:prstGeom>
            <a:solidFill>
              <a:srgbClr val="2156A6"/>
            </a:solidFill>
          </p:spPr>
          <p:txBody>
            <a:bodyPr wrap="square" rtlCol="0">
              <a:normAutofit/>
            </a:bodyPr>
            <a:lstStyle/>
            <a:p>
              <a:r>
                <a:rPr lang="vi-VN" altLang="vi-VN" sz="2000" b="1" dirty="0" err="1">
                  <a:solidFill>
                    <a:schemeClr val="bg1"/>
                  </a:solidFill>
                  <a:latin typeface="Noto Sans"/>
                  <a:ea typeface="Noto Sans"/>
                </a:rPr>
                <a:t>Python</a:t>
              </a:r>
              <a:endParaRPr lang="vi-VN" altLang="vi-VN" sz="2000" b="1" dirty="0">
                <a:solidFill>
                  <a:schemeClr val="bg1"/>
                </a:solidFill>
                <a:latin typeface="Noto Sans"/>
                <a:ea typeface="Noto Sans"/>
              </a:endParaRPr>
            </a:p>
          </p:txBody>
        </p:sp>
      </p:grpSp>
      <p:pic>
        <p:nvPicPr>
          <p:cNvPr id="7170" name="Picture 2" descr="Image result for python logo">
            <a:extLst>
              <a:ext uri="{FF2B5EF4-FFF2-40B4-BE49-F238E27FC236}">
                <a16:creationId xmlns:a16="http://schemas.microsoft.com/office/drawing/2014/main" id="{C7512C7F-83C9-8ABD-B11F-8EA396366C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9099" y="1628836"/>
            <a:ext cx="4367504" cy="44051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2562821"/>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0-#ppt_w/2"/>
                                          </p:val>
                                        </p:tav>
                                        <p:tav tm="100000">
                                          <p:val>
                                            <p:strVal val="#ppt_x"/>
                                          </p:val>
                                        </p:tav>
                                      </p:tavLst>
                                    </p:anim>
                                    <p:anim calcmode="lin" valueType="num">
                                      <p:cBhvr additive="base">
                                        <p:cTn id="8" dur="750" fill="hold"/>
                                        <p:tgtEl>
                                          <p:spTgt spid="11"/>
                                        </p:tgtEl>
                                        <p:attrNameLst>
                                          <p:attrName>ppt_y</p:attrName>
                                        </p:attrNameLst>
                                      </p:cBhvr>
                                      <p:tavLst>
                                        <p:tav tm="0">
                                          <p:val>
                                            <p:strVal val="#ppt_y"/>
                                          </p:val>
                                        </p:tav>
                                        <p:tav tm="100000">
                                          <p:val>
                                            <p:strVal val="#ppt_y"/>
                                          </p:val>
                                        </p:tav>
                                      </p:tavLst>
                                    </p:anim>
                                  </p:childTnLst>
                                </p:cTn>
                              </p:par>
                            </p:childTnLst>
                          </p:cTn>
                        </p:par>
                        <p:par>
                          <p:cTn id="9" fill="hold" nodeType="afterGroup">
                            <p:stCondLst>
                              <p:cond delay="750"/>
                            </p:stCondLst>
                            <p:childTnLst>
                              <p:par>
                                <p:cTn id="10" presetID="42" presetClass="entr" presetSubtype="0" fill="hold" nodeType="after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525983B5-A33E-4650-8E94-89C0ACD287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0" name="TextBox 28">
            <a:extLst>
              <a:ext uri="{FF2B5EF4-FFF2-40B4-BE49-F238E27FC236}">
                <a16:creationId xmlns:a16="http://schemas.microsoft.com/office/drawing/2014/main" id="{7ADF4D4C-F22D-493D-A4AE-729AEEE2D4D5}"/>
              </a:ext>
            </a:extLst>
          </p:cNvPr>
          <p:cNvSpPr txBox="1"/>
          <p:nvPr/>
        </p:nvSpPr>
        <p:spPr>
          <a:xfrm>
            <a:off x="7901160" y="1128402"/>
            <a:ext cx="2505584" cy="822960"/>
          </a:xfrm>
          <a:prstGeom prst="rect">
            <a:avLst/>
          </a:prstGeom>
          <a:noFill/>
        </p:spPr>
        <p:txBody>
          <a:bodyPr wrap="square" rtlCol="0">
            <a:normAutofit/>
          </a:bodyPr>
          <a:lstStyle/>
          <a:p>
            <a:pPr algn="ctr"/>
            <a:r>
              <a:rPr lang="vi-VN" altLang="vi-VN" sz="2400" b="1" spc="600">
                <a:solidFill>
                  <a:schemeClr val="bg1">
                    <a:lumMod val="95000"/>
                  </a:schemeClr>
                </a:solidFill>
                <a:latin typeface="Noto Sans"/>
                <a:ea typeface="Noto Sans"/>
              </a:rPr>
              <a:t>Chương hai</a:t>
            </a:r>
          </a:p>
        </p:txBody>
      </p:sp>
      <p:sp>
        <p:nvSpPr>
          <p:cNvPr id="12" name="矩形 11">
            <a:extLst>
              <a:ext uri="{FF2B5EF4-FFF2-40B4-BE49-F238E27FC236}">
                <a16:creationId xmlns:a16="http://schemas.microsoft.com/office/drawing/2014/main" id="{A09D7E20-3764-44C3-9FA4-A20AD5F31796}"/>
              </a:ext>
            </a:extLst>
          </p:cNvPr>
          <p:cNvSpPr/>
          <p:nvPr/>
        </p:nvSpPr>
        <p:spPr>
          <a:xfrm>
            <a:off x="1248231" y="2325914"/>
            <a:ext cx="4501044" cy="533400"/>
          </a:xfrm>
          <a:prstGeom prst="rect">
            <a:avLst/>
          </a:prstGeom>
        </p:spPr>
        <p:txBody>
          <a:bodyPr wrap="square">
            <a:normAutofit/>
          </a:bodyPr>
          <a:lstStyle/>
          <a:p>
            <a:pPr algn="ctr"/>
            <a:r>
              <a:rPr lang="vi-VN" altLang="vi-VN" sz="2900" b="1" spc="600" dirty="0">
                <a:solidFill>
                  <a:schemeClr val="bg1">
                    <a:lumMod val="95000"/>
                  </a:schemeClr>
                </a:solidFill>
                <a:latin typeface="Noto Sans"/>
                <a:ea typeface="Noto Sans"/>
              </a:rPr>
              <a:t>Thư viện</a:t>
            </a:r>
          </a:p>
        </p:txBody>
      </p:sp>
    </p:spTree>
    <p:extLst>
      <p:ext uri="{BB962C8B-B14F-4D97-AF65-F5344CB8AC3E}">
        <p14:creationId xmlns:p14="http://schemas.microsoft.com/office/powerpoint/2010/main" val="2538401549"/>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6" presetClass="entr" presetSubtype="21"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750"/>
                                        <p:tgtEl>
                                          <p:spTgt spid="9"/>
                                        </p:tgtEl>
                                      </p:cBhvr>
                                    </p:animEffect>
                                  </p:childTnLst>
                                </p:cTn>
                              </p:par>
                            </p:childTnLst>
                          </p:cTn>
                        </p:par>
                        <p:par>
                          <p:cTn id="8" fill="hold" nodeType="afterGroup">
                            <p:stCondLst>
                              <p:cond delay="750"/>
                            </p:stCondLst>
                            <p:childTnLst>
                              <p:par>
                                <p:cTn id="9" presetID="47" presetClass="entr" presetSubtype="0" fill="hold" grpId="0"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1000"/>
                                        <p:tgtEl>
                                          <p:spTgt spid="10"/>
                                        </p:tgtEl>
                                      </p:cBhvr>
                                    </p:animEffect>
                                    <p:anim calcmode="lin" valueType="num">
                                      <p:cBhvr>
                                        <p:cTn id="12" dur="1000" fill="hold"/>
                                        <p:tgtEl>
                                          <p:spTgt spid="10"/>
                                        </p:tgtEl>
                                        <p:attrNameLst>
                                          <p:attrName>ppt_x</p:attrName>
                                        </p:attrNameLst>
                                      </p:cBhvr>
                                      <p:tavLst>
                                        <p:tav tm="0">
                                          <p:val>
                                            <p:strVal val="#ppt_x"/>
                                          </p:val>
                                        </p:tav>
                                        <p:tav tm="100000">
                                          <p:val>
                                            <p:strVal val="#ppt_x"/>
                                          </p:val>
                                        </p:tav>
                                      </p:tavLst>
                                    </p:anim>
                                    <p:anim calcmode="lin" valueType="num">
                                      <p:cBhvr>
                                        <p:cTn id="13" dur="1000" fill="hold"/>
                                        <p:tgtEl>
                                          <p:spTgt spid="10"/>
                                        </p:tgtEl>
                                        <p:attrNameLst>
                                          <p:attrName>ppt_y</p:attrName>
                                        </p:attrNameLst>
                                      </p:cBhvr>
                                      <p:tavLst>
                                        <p:tav tm="0">
                                          <p:val>
                                            <p:strVal val="#ppt_y-.1"/>
                                          </p:val>
                                        </p:tav>
                                        <p:tav tm="100000">
                                          <p:val>
                                            <p:strVal val="#ppt_y"/>
                                          </p:val>
                                        </p:tav>
                                      </p:tavLst>
                                    </p:anim>
                                  </p:childTnLst>
                                </p:cTn>
                              </p:par>
                            </p:childTnLst>
                          </p:cTn>
                        </p:par>
                        <p:par>
                          <p:cTn id="14" fill="hold" nodeType="afterGroup">
                            <p:stCondLst>
                              <p:cond delay="1750"/>
                            </p:stCondLst>
                            <p:childTnLst>
                              <p:par>
                                <p:cTn id="15" presetID="42" presetClass="entr" presetSubtype="0"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anim calcmode="lin" valueType="num">
                                      <p:cBhvr>
                                        <p:cTn id="18" dur="500" fill="hold"/>
                                        <p:tgtEl>
                                          <p:spTgt spid="12"/>
                                        </p:tgtEl>
                                        <p:attrNameLst>
                                          <p:attrName>ppt_x</p:attrName>
                                        </p:attrNameLst>
                                      </p:cBhvr>
                                      <p:tavLst>
                                        <p:tav tm="0">
                                          <p:val>
                                            <p:strVal val="#ppt_x"/>
                                          </p:val>
                                        </p:tav>
                                        <p:tav tm="100000">
                                          <p:val>
                                            <p:strVal val="#ppt_x"/>
                                          </p:val>
                                        </p:tav>
                                      </p:tavLst>
                                    </p:anim>
                                    <p:anim calcmode="lin" valueType="num">
                                      <p:cBhvr>
                                        <p:cTn id="19" dur="5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8">
            <a:extLst>
              <a:ext uri="{FF2B5EF4-FFF2-40B4-BE49-F238E27FC236}">
                <a16:creationId xmlns:a16="http://schemas.microsoft.com/office/drawing/2014/main" id="{99A6E4B0-4EE2-46D5-BD7A-D293C4E8B5B6}"/>
              </a:ext>
            </a:extLst>
          </p:cNvPr>
          <p:cNvSpPr txBox="1">
            <a:spLocks noChangeArrowheads="1"/>
          </p:cNvSpPr>
          <p:nvPr/>
        </p:nvSpPr>
        <p:spPr bwMode="auto">
          <a:xfrm>
            <a:off x="1242125" y="525902"/>
            <a:ext cx="5933116" cy="1334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ormAutofit/>
          </a:bodyPr>
          <a:lstStyle/>
          <a:p>
            <a:endParaRPr lang="vi-VN" sz="2400" dirty="0"/>
          </a:p>
          <a:p>
            <a:pPr rtl="0"/>
            <a:r>
              <a:rPr lang="vi-VN" sz="2400" b="1" dirty="0" err="1">
                <a:effectLst/>
              </a:rPr>
              <a:t>Kivy</a:t>
            </a:r>
            <a:r>
              <a:rPr lang="vi-VN" sz="2400" b="1" dirty="0">
                <a:effectLst/>
              </a:rPr>
              <a:t>: Thư viện tạo ứng dụng đa nền tảng mạnh mẽ</a:t>
            </a:r>
          </a:p>
        </p:txBody>
      </p:sp>
      <p:sp>
        <p:nvSpPr>
          <p:cNvPr id="9" name="TextBox 8">
            <a:extLst>
              <a:ext uri="{FF2B5EF4-FFF2-40B4-BE49-F238E27FC236}">
                <a16:creationId xmlns:a16="http://schemas.microsoft.com/office/drawing/2014/main" id="{1761D892-96F5-4BA3-3C89-F8F84C6845B2}"/>
              </a:ext>
            </a:extLst>
          </p:cNvPr>
          <p:cNvSpPr txBox="1"/>
          <p:nvPr/>
        </p:nvSpPr>
        <p:spPr>
          <a:xfrm>
            <a:off x="6584525" y="1859958"/>
            <a:ext cx="4453589" cy="3970318"/>
          </a:xfrm>
          <a:prstGeom prst="rect">
            <a:avLst/>
          </a:prstGeom>
          <a:noFill/>
        </p:spPr>
        <p:txBody>
          <a:bodyPr wrap="square" rtlCol="0">
            <a:spAutoFit/>
          </a:bodyPr>
          <a:lstStyle/>
          <a:p>
            <a:r>
              <a:rPr lang="vi-VN" dirty="0" err="1"/>
              <a:t>Kivy</a:t>
            </a:r>
            <a:r>
              <a:rPr lang="vi-VN" dirty="0"/>
              <a:t> là một thư viện </a:t>
            </a:r>
            <a:r>
              <a:rPr lang="vi-VN" dirty="0" err="1"/>
              <a:t>Python</a:t>
            </a:r>
            <a:r>
              <a:rPr lang="vi-VN" dirty="0"/>
              <a:t> mã nguồn mở miễn phí, được thiết kế để phát triển nhanh chóng các ứng dụng có giao diện người dùng (GUI) phong phú, đa nền tảng. Ưu điểm nổi bật của </a:t>
            </a:r>
            <a:r>
              <a:rPr lang="vi-VN" dirty="0" err="1"/>
              <a:t>Kivy</a:t>
            </a:r>
            <a:r>
              <a:rPr lang="vi-VN" dirty="0"/>
              <a:t> là sự linh hoạt và hiệu quả, giúp lập trình viên dễ dàng tạo ra các ứng dụng đẹp mắt và mượt mà cho nhiều hệ điều hành như:</a:t>
            </a:r>
          </a:p>
          <a:p>
            <a:pPr>
              <a:buFont typeface="Arial" panose="020B0604020202020204" pitchFamily="34" charset="0"/>
              <a:buChar char="•"/>
            </a:pPr>
            <a:r>
              <a:rPr lang="vi-VN" b="1" dirty="0" err="1"/>
              <a:t>Linux</a:t>
            </a:r>
            <a:endParaRPr lang="vi-VN" dirty="0"/>
          </a:p>
          <a:p>
            <a:pPr>
              <a:buFont typeface="Arial" panose="020B0604020202020204" pitchFamily="34" charset="0"/>
              <a:buChar char="•"/>
            </a:pPr>
            <a:r>
              <a:rPr lang="vi-VN" b="1" dirty="0"/>
              <a:t>Windows</a:t>
            </a:r>
            <a:endParaRPr lang="vi-VN" dirty="0"/>
          </a:p>
          <a:p>
            <a:pPr>
              <a:buFont typeface="Arial" panose="020B0604020202020204" pitchFamily="34" charset="0"/>
              <a:buChar char="•"/>
            </a:pPr>
            <a:r>
              <a:rPr lang="vi-VN" b="1" dirty="0" err="1"/>
              <a:t>macOS</a:t>
            </a:r>
            <a:endParaRPr lang="vi-VN" dirty="0"/>
          </a:p>
          <a:p>
            <a:pPr>
              <a:buFont typeface="Arial" panose="020B0604020202020204" pitchFamily="34" charset="0"/>
              <a:buChar char="•"/>
            </a:pPr>
            <a:r>
              <a:rPr lang="vi-VN" b="1" dirty="0" err="1"/>
              <a:t>Android</a:t>
            </a:r>
            <a:endParaRPr lang="vi-VN" dirty="0"/>
          </a:p>
          <a:p>
            <a:pPr>
              <a:buFont typeface="Arial" panose="020B0604020202020204" pitchFamily="34" charset="0"/>
              <a:buChar char="•"/>
            </a:pPr>
            <a:r>
              <a:rPr lang="vi-VN" b="1" dirty="0" err="1"/>
              <a:t>iOS</a:t>
            </a:r>
            <a:endParaRPr lang="vi-VN" dirty="0"/>
          </a:p>
          <a:p>
            <a:pPr>
              <a:buFont typeface="Arial" panose="020B0604020202020204" pitchFamily="34" charset="0"/>
              <a:buChar char="•"/>
            </a:pPr>
            <a:r>
              <a:rPr lang="vi-VN" b="1" dirty="0" err="1"/>
              <a:t>Raspberry</a:t>
            </a:r>
            <a:r>
              <a:rPr lang="vi-VN" b="1" dirty="0"/>
              <a:t> </a:t>
            </a:r>
            <a:r>
              <a:rPr lang="vi-VN" b="1" dirty="0" err="1"/>
              <a:t>Pi</a:t>
            </a:r>
            <a:endParaRPr lang="vi-VN" dirty="0"/>
          </a:p>
        </p:txBody>
      </p:sp>
      <p:pic>
        <p:nvPicPr>
          <p:cNvPr id="1031" name="Picture 7" descr="Image result for Giới thiệu về thư viện kivy python">
            <a:extLst>
              <a:ext uri="{FF2B5EF4-FFF2-40B4-BE49-F238E27FC236}">
                <a16:creationId xmlns:a16="http://schemas.microsoft.com/office/drawing/2014/main" id="{EFBD8D84-C4CB-7748-E79D-21CECF7E63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2125" y="2123248"/>
            <a:ext cx="4924652" cy="31485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3580960"/>
      </p:ext>
    </p:extLst>
  </p:cSld>
  <p:clrMapOvr>
    <a:masterClrMapping/>
  </p:clrMapOvr>
  <p:transition spd="slow" advClick="0" advTm="1000">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85653DB8-474E-4CFD-AA63-6657633F28CD}"/>
              </a:ext>
            </a:extLst>
          </p:cNvPr>
          <p:cNvGrpSpPr/>
          <p:nvPr/>
        </p:nvGrpSpPr>
        <p:grpSpPr>
          <a:xfrm>
            <a:off x="562719" y="376612"/>
            <a:ext cx="3595476" cy="447379"/>
            <a:chOff x="838490" y="362098"/>
            <a:chExt cx="3595476" cy="447379"/>
          </a:xfrm>
        </p:grpSpPr>
        <p:sp>
          <p:nvSpPr>
            <p:cNvPr id="10" name="TextBox 8">
              <a:extLst>
                <a:ext uri="{FF2B5EF4-FFF2-40B4-BE49-F238E27FC236}">
                  <a16:creationId xmlns:a16="http://schemas.microsoft.com/office/drawing/2014/main" id="{99A6E4B0-4EE2-46D5-BD7A-D293C4E8B5B6}"/>
                </a:ext>
              </a:extLst>
            </p:cNvPr>
            <p:cNvSpPr txBox="1">
              <a:spLocks noChangeArrowheads="1"/>
            </p:cNvSpPr>
            <p:nvPr/>
          </p:nvSpPr>
          <p:spPr bwMode="auto">
            <a:xfrm>
              <a:off x="1179394" y="362098"/>
              <a:ext cx="3254570" cy="3200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t">
              <a:normAutofit fontScale="92500" lnSpcReduction="10000"/>
            </a:bodyPr>
            <a:lstStyle/>
            <a:p>
              <a:pPr algn="ctr" eaLnBrk="1" hangingPunct="1"/>
              <a:r>
                <a:rPr lang="vi-VN" sz="2400" b="1" dirty="0"/>
                <a:t>Lợi ích sử dụng </a:t>
              </a:r>
              <a:r>
                <a:rPr lang="vi-VN" sz="2400" b="1" dirty="0" err="1"/>
                <a:t>Kivy</a:t>
              </a:r>
              <a:r>
                <a:rPr lang="vi-VN" sz="2400" b="1" dirty="0"/>
                <a:t>:</a:t>
              </a:r>
              <a:endParaRPr lang="vi-VN" altLang="vi-VN" sz="2100" b="1" spc="300" dirty="0">
                <a:solidFill>
                  <a:schemeClr val="bg1">
                    <a:lumMod val="50000"/>
                  </a:schemeClr>
                </a:solidFill>
                <a:latin typeface="Noto Sans"/>
                <a:ea typeface="Noto Sans"/>
                <a:sym typeface="Arial" panose="020B0604020202020204" pitchFamily="34" charset="0"/>
              </a:endParaRPr>
            </a:p>
          </p:txBody>
        </p:sp>
        <p:sp>
          <p:nvSpPr>
            <p:cNvPr id="5" name="矩形: 圆角 4">
              <a:extLst>
                <a:ext uri="{FF2B5EF4-FFF2-40B4-BE49-F238E27FC236}">
                  <a16:creationId xmlns:a16="http://schemas.microsoft.com/office/drawing/2014/main" id="{A7306902-55AE-4E5F-951F-DC703298E111}"/>
                </a:ext>
              </a:extLst>
            </p:cNvPr>
            <p:cNvSpPr/>
            <p:nvPr/>
          </p:nvSpPr>
          <p:spPr>
            <a:xfrm rot="2700000">
              <a:off x="838489" y="438852"/>
              <a:ext cx="370626" cy="370624"/>
            </a:xfrm>
            <a:prstGeom prst="roundRect">
              <a:avLst/>
            </a:prstGeom>
            <a:solidFill>
              <a:srgbClr val="2156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TextBox 3073">
            <a:extLst>
              <a:ext uri="{FF2B5EF4-FFF2-40B4-BE49-F238E27FC236}">
                <a16:creationId xmlns:a16="http://schemas.microsoft.com/office/drawing/2014/main" id="{E9F54ED2-4F87-4214-AF8D-4C17D84076E2}"/>
              </a:ext>
            </a:extLst>
          </p:cNvPr>
          <p:cNvSpPr txBox="1"/>
          <p:nvPr/>
        </p:nvSpPr>
        <p:spPr>
          <a:xfrm>
            <a:off x="1610234" y="4656582"/>
            <a:ext cx="1942753" cy="822960"/>
          </a:xfrm>
          <a:prstGeom prst="rect">
            <a:avLst/>
          </a:prstGeom>
          <a:noFill/>
        </p:spPr>
        <p:txBody>
          <a:bodyPr wrap="square" rtlCol="0">
            <a:normAutofit/>
          </a:bodyPr>
          <a:lstStyle/>
          <a:p>
            <a:pPr algn="just"/>
            <a:r>
              <a:rPr lang="vi-VN" sz="1200" dirty="0"/>
              <a:t>Viết mã một lần, chạy trên mọi nơi.</a:t>
            </a:r>
            <a:endParaRPr lang="zh-CN" altLang="en-US" sz="1200" dirty="0">
              <a:solidFill>
                <a:schemeClr val="bg1">
                  <a:lumMod val="50000"/>
                </a:schemeClr>
              </a:solidFill>
              <a:latin typeface="方正兰亭准黑_GBK" panose="02000000000000000000" pitchFamily="2" charset="-122"/>
              <a:ea typeface="方正兰亭准黑_GBK" panose="02000000000000000000" pitchFamily="2" charset="-122"/>
            </a:endParaRPr>
          </a:p>
        </p:txBody>
      </p:sp>
      <p:grpSp>
        <p:nvGrpSpPr>
          <p:cNvPr id="7" name="组合 6">
            <a:extLst>
              <a:ext uri="{FF2B5EF4-FFF2-40B4-BE49-F238E27FC236}">
                <a16:creationId xmlns:a16="http://schemas.microsoft.com/office/drawing/2014/main" id="{2BB8D70C-4FD1-4497-8219-2C4426E3CAAD}"/>
              </a:ext>
            </a:extLst>
          </p:cNvPr>
          <p:cNvGrpSpPr/>
          <p:nvPr/>
        </p:nvGrpSpPr>
        <p:grpSpPr>
          <a:xfrm>
            <a:off x="1191906" y="1754155"/>
            <a:ext cx="2055148" cy="2685578"/>
            <a:chOff x="688318" y="2109655"/>
            <a:chExt cx="1453208" cy="1916246"/>
          </a:xfrm>
          <a:solidFill>
            <a:srgbClr val="2156A6"/>
          </a:solidFill>
        </p:grpSpPr>
        <p:sp>
          <p:nvSpPr>
            <p:cNvPr id="8" name="泪滴形 7">
              <a:extLst>
                <a:ext uri="{FF2B5EF4-FFF2-40B4-BE49-F238E27FC236}">
                  <a16:creationId xmlns:a16="http://schemas.microsoft.com/office/drawing/2014/main" id="{85F44732-1AC0-4828-84E0-E882A2D81514}"/>
                </a:ext>
              </a:extLst>
            </p:cNvPr>
            <p:cNvSpPr/>
            <p:nvPr/>
          </p:nvSpPr>
          <p:spPr>
            <a:xfrm rot="8100000">
              <a:off x="688318" y="2109655"/>
              <a:ext cx="1453208" cy="1453208"/>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9" name="组合 8">
              <a:extLst>
                <a:ext uri="{FF2B5EF4-FFF2-40B4-BE49-F238E27FC236}">
                  <a16:creationId xmlns:a16="http://schemas.microsoft.com/office/drawing/2014/main" id="{86D71D7C-D194-4832-BCB4-6E9F2DDD5D41}"/>
                </a:ext>
              </a:extLst>
            </p:cNvPr>
            <p:cNvGrpSpPr/>
            <p:nvPr/>
          </p:nvGrpSpPr>
          <p:grpSpPr>
            <a:xfrm>
              <a:off x="794782" y="2227349"/>
              <a:ext cx="1239752" cy="1798552"/>
              <a:chOff x="794782" y="2227349"/>
              <a:chExt cx="1239752" cy="1798552"/>
            </a:xfrm>
            <a:grpFill/>
          </p:grpSpPr>
          <p:sp>
            <p:nvSpPr>
              <p:cNvPr id="12" name="椭圆 11">
                <a:extLst>
                  <a:ext uri="{FF2B5EF4-FFF2-40B4-BE49-F238E27FC236}">
                    <a16:creationId xmlns:a16="http://schemas.microsoft.com/office/drawing/2014/main" id="{5093333B-19BB-4310-AEFC-159AF596367A}"/>
                  </a:ext>
                </a:extLst>
              </p:cNvPr>
              <p:cNvSpPr/>
              <p:nvPr/>
            </p:nvSpPr>
            <p:spPr>
              <a:xfrm>
                <a:off x="1217412" y="3907618"/>
                <a:ext cx="386642" cy="11828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3" name="椭圆 12">
                <a:extLst>
                  <a:ext uri="{FF2B5EF4-FFF2-40B4-BE49-F238E27FC236}">
                    <a16:creationId xmlns:a16="http://schemas.microsoft.com/office/drawing/2014/main" id="{492AD228-432D-4D4C-BA42-E2054FDCEA4E}"/>
                  </a:ext>
                </a:extLst>
              </p:cNvPr>
              <p:cNvSpPr/>
              <p:nvPr/>
            </p:nvSpPr>
            <p:spPr>
              <a:xfrm>
                <a:off x="794782" y="2227349"/>
                <a:ext cx="1239752" cy="12397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 name="矩形 13">
                <a:extLst>
                  <a:ext uri="{FF2B5EF4-FFF2-40B4-BE49-F238E27FC236}">
                    <a16:creationId xmlns:a16="http://schemas.microsoft.com/office/drawing/2014/main" id="{F5CC27ED-37BD-4750-B443-AE5C4B0DC1B6}"/>
                  </a:ext>
                </a:extLst>
              </p:cNvPr>
              <p:cNvSpPr/>
              <p:nvPr/>
            </p:nvSpPr>
            <p:spPr>
              <a:xfrm>
                <a:off x="905127" y="2552894"/>
                <a:ext cx="1038467" cy="555415"/>
              </a:xfrm>
              <a:prstGeom prst="rect">
                <a:avLst/>
              </a:prstGeom>
              <a:grpFill/>
            </p:spPr>
            <p:txBody>
              <a:bodyPr wrap="none">
                <a:normAutofit/>
              </a:bodyPr>
              <a:lstStyle/>
              <a:p>
                <a:pPr algn="ctr"/>
                <a:r>
                  <a:rPr lang="vi-VN" sz="2000" dirty="0">
                    <a:solidFill>
                      <a:schemeClr val="bg1"/>
                    </a:solidFill>
                  </a:rPr>
                  <a:t>Phát triển </a:t>
                </a:r>
              </a:p>
              <a:p>
                <a:pPr algn="ctr"/>
                <a:r>
                  <a:rPr lang="vi-VN" sz="2000" dirty="0">
                    <a:solidFill>
                      <a:schemeClr val="bg1"/>
                    </a:solidFill>
                  </a:rPr>
                  <a:t>đa nền tảng</a:t>
                </a:r>
                <a:endParaRPr lang="vi-VN" altLang="vi-VN" sz="1900" dirty="0">
                  <a:solidFill>
                    <a:schemeClr val="bg1"/>
                  </a:solidFill>
                  <a:latin typeface="Noto Sans"/>
                  <a:ea typeface="Noto Sans"/>
                </a:endParaRPr>
              </a:p>
            </p:txBody>
          </p:sp>
        </p:grpSp>
      </p:grpSp>
      <p:sp>
        <p:nvSpPr>
          <p:cNvPr id="15" name="TextBox 3073">
            <a:extLst>
              <a:ext uri="{FF2B5EF4-FFF2-40B4-BE49-F238E27FC236}">
                <a16:creationId xmlns:a16="http://schemas.microsoft.com/office/drawing/2014/main" id="{80134C68-9CA9-4DCE-B065-747A304CF061}"/>
              </a:ext>
            </a:extLst>
          </p:cNvPr>
          <p:cNvSpPr txBox="1"/>
          <p:nvPr/>
        </p:nvSpPr>
        <p:spPr>
          <a:xfrm>
            <a:off x="4012428" y="4656582"/>
            <a:ext cx="1942753" cy="822960"/>
          </a:xfrm>
          <a:prstGeom prst="rect">
            <a:avLst/>
          </a:prstGeom>
          <a:noFill/>
        </p:spPr>
        <p:txBody>
          <a:bodyPr wrap="square" rtlCol="0">
            <a:normAutofit/>
          </a:bodyPr>
          <a:lstStyle/>
          <a:p>
            <a:pPr algn="just"/>
            <a:r>
              <a:rPr lang="vi-VN" sz="1200" dirty="0"/>
              <a:t>Tận dụng </a:t>
            </a:r>
            <a:r>
              <a:rPr lang="vi-VN" sz="1200" dirty="0" err="1"/>
              <a:t>OpenGL</a:t>
            </a:r>
            <a:r>
              <a:rPr lang="vi-VN" sz="1200" dirty="0"/>
              <a:t> ES 2 cho đồ họa mượt mà và nhanh chóng.</a:t>
            </a:r>
            <a:endParaRPr lang="zh-CN" altLang="en-US" sz="1200" dirty="0">
              <a:solidFill>
                <a:schemeClr val="bg1">
                  <a:lumMod val="50000"/>
                </a:schemeClr>
              </a:solidFill>
              <a:latin typeface="方正兰亭准黑_GBK" panose="02000000000000000000" pitchFamily="2" charset="-122"/>
              <a:ea typeface="方正兰亭准黑_GBK" panose="02000000000000000000" pitchFamily="2" charset="-122"/>
            </a:endParaRPr>
          </a:p>
        </p:txBody>
      </p:sp>
      <p:grpSp>
        <p:nvGrpSpPr>
          <p:cNvPr id="16" name="组合 15">
            <a:extLst>
              <a:ext uri="{FF2B5EF4-FFF2-40B4-BE49-F238E27FC236}">
                <a16:creationId xmlns:a16="http://schemas.microsoft.com/office/drawing/2014/main" id="{92873213-9458-43C8-9B78-CF97E13EEABD}"/>
              </a:ext>
            </a:extLst>
          </p:cNvPr>
          <p:cNvGrpSpPr/>
          <p:nvPr/>
        </p:nvGrpSpPr>
        <p:grpSpPr>
          <a:xfrm>
            <a:off x="3709802" y="1782147"/>
            <a:ext cx="2055148" cy="2775870"/>
            <a:chOff x="3090512" y="2109655"/>
            <a:chExt cx="1453208" cy="1916246"/>
          </a:xfrm>
          <a:solidFill>
            <a:srgbClr val="2156A6"/>
          </a:solidFill>
        </p:grpSpPr>
        <p:sp>
          <p:nvSpPr>
            <p:cNvPr id="17" name="泪滴形 16">
              <a:extLst>
                <a:ext uri="{FF2B5EF4-FFF2-40B4-BE49-F238E27FC236}">
                  <a16:creationId xmlns:a16="http://schemas.microsoft.com/office/drawing/2014/main" id="{197915D9-C329-4CD2-BB0C-BF5D4AB74CB8}"/>
                </a:ext>
              </a:extLst>
            </p:cNvPr>
            <p:cNvSpPr/>
            <p:nvPr/>
          </p:nvSpPr>
          <p:spPr>
            <a:xfrm rot="8100000">
              <a:off x="3090512" y="2109655"/>
              <a:ext cx="1453208" cy="1453208"/>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18" name="组合 17">
              <a:extLst>
                <a:ext uri="{FF2B5EF4-FFF2-40B4-BE49-F238E27FC236}">
                  <a16:creationId xmlns:a16="http://schemas.microsoft.com/office/drawing/2014/main" id="{9DE60346-1AFA-4095-B215-A0E2253ABA87}"/>
                </a:ext>
              </a:extLst>
            </p:cNvPr>
            <p:cNvGrpSpPr/>
            <p:nvPr/>
          </p:nvGrpSpPr>
          <p:grpSpPr>
            <a:xfrm>
              <a:off x="3196976" y="2227349"/>
              <a:ext cx="1239752" cy="1798552"/>
              <a:chOff x="3196976" y="2227349"/>
              <a:chExt cx="1239752" cy="1798552"/>
            </a:xfrm>
            <a:grpFill/>
          </p:grpSpPr>
          <p:sp>
            <p:nvSpPr>
              <p:cNvPr id="19" name="椭圆 18">
                <a:extLst>
                  <a:ext uri="{FF2B5EF4-FFF2-40B4-BE49-F238E27FC236}">
                    <a16:creationId xmlns:a16="http://schemas.microsoft.com/office/drawing/2014/main" id="{93B8D90A-35C8-4943-B8FD-5982931AFA8D}"/>
                  </a:ext>
                </a:extLst>
              </p:cNvPr>
              <p:cNvSpPr/>
              <p:nvPr/>
            </p:nvSpPr>
            <p:spPr>
              <a:xfrm>
                <a:off x="3619606" y="3907618"/>
                <a:ext cx="386642" cy="11828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a:extLst>
                  <a:ext uri="{FF2B5EF4-FFF2-40B4-BE49-F238E27FC236}">
                    <a16:creationId xmlns:a16="http://schemas.microsoft.com/office/drawing/2014/main" id="{366F7289-1E4C-40A9-8ECB-D8B866CD3BEB}"/>
                  </a:ext>
                </a:extLst>
              </p:cNvPr>
              <p:cNvSpPr/>
              <p:nvPr/>
            </p:nvSpPr>
            <p:spPr>
              <a:xfrm>
                <a:off x="3196976" y="2227349"/>
                <a:ext cx="1239752" cy="12397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矩形 20">
                <a:extLst>
                  <a:ext uri="{FF2B5EF4-FFF2-40B4-BE49-F238E27FC236}">
                    <a16:creationId xmlns:a16="http://schemas.microsoft.com/office/drawing/2014/main" id="{D9CB4D0F-69C8-48E6-B45A-40DE7012E389}"/>
                  </a:ext>
                </a:extLst>
              </p:cNvPr>
              <p:cNvSpPr/>
              <p:nvPr/>
            </p:nvSpPr>
            <p:spPr>
              <a:xfrm>
                <a:off x="3311126" y="2554628"/>
                <a:ext cx="976776" cy="384810"/>
              </a:xfrm>
              <a:prstGeom prst="rect">
                <a:avLst/>
              </a:prstGeom>
              <a:grpFill/>
            </p:spPr>
            <p:txBody>
              <a:bodyPr wrap="none">
                <a:normAutofit/>
              </a:bodyPr>
              <a:lstStyle/>
              <a:p>
                <a:pPr algn="ctr"/>
                <a:r>
                  <a:rPr lang="vi-VN" sz="2000" dirty="0">
                    <a:solidFill>
                      <a:schemeClr val="bg1"/>
                    </a:solidFill>
                  </a:rPr>
                  <a:t>Hiệu suất cao</a:t>
                </a:r>
                <a:endParaRPr lang="vi-VN" altLang="vi-VN" sz="1900" dirty="0">
                  <a:solidFill>
                    <a:schemeClr val="bg1"/>
                  </a:solidFill>
                  <a:latin typeface="Noto Sans"/>
                  <a:ea typeface="Noto Sans"/>
                </a:endParaRPr>
              </a:p>
            </p:txBody>
          </p:sp>
        </p:grpSp>
      </p:grpSp>
      <p:sp>
        <p:nvSpPr>
          <p:cNvPr id="22" name="TextBox 3073">
            <a:extLst>
              <a:ext uri="{FF2B5EF4-FFF2-40B4-BE49-F238E27FC236}">
                <a16:creationId xmlns:a16="http://schemas.microsoft.com/office/drawing/2014/main" id="{D198DB9E-7937-4AC5-AECF-36734CA0FBE7}"/>
              </a:ext>
            </a:extLst>
          </p:cNvPr>
          <p:cNvSpPr txBox="1"/>
          <p:nvPr/>
        </p:nvSpPr>
        <p:spPr>
          <a:xfrm>
            <a:off x="6375555" y="4656581"/>
            <a:ext cx="1942753" cy="904463"/>
          </a:xfrm>
          <a:prstGeom prst="rect">
            <a:avLst/>
          </a:prstGeom>
          <a:noFill/>
        </p:spPr>
        <p:txBody>
          <a:bodyPr wrap="square" rtlCol="0">
            <a:normAutofit/>
          </a:bodyPr>
          <a:lstStyle/>
          <a:p>
            <a:pPr algn="just"/>
            <a:r>
              <a:rPr lang="vi-VN" sz="1200" dirty="0"/>
              <a:t>Cung cấp nhiều </a:t>
            </a:r>
            <a:r>
              <a:rPr lang="vi-VN" sz="1200" dirty="0" err="1"/>
              <a:t>widget</a:t>
            </a:r>
            <a:r>
              <a:rPr lang="vi-VN" sz="1200" dirty="0"/>
              <a:t> và lớp giao diện để xây dựng ứng</a:t>
            </a:r>
            <a:endParaRPr lang="zh-CN" altLang="en-US" sz="1200" dirty="0">
              <a:solidFill>
                <a:schemeClr val="bg1">
                  <a:lumMod val="50000"/>
                </a:schemeClr>
              </a:solidFill>
              <a:latin typeface="方正兰亭准黑_GBK" panose="02000000000000000000" pitchFamily="2" charset="-122"/>
              <a:ea typeface="方正兰亭准黑_GBK" panose="02000000000000000000" pitchFamily="2" charset="-122"/>
            </a:endParaRPr>
          </a:p>
        </p:txBody>
      </p:sp>
      <p:grpSp>
        <p:nvGrpSpPr>
          <p:cNvPr id="23" name="组合 22">
            <a:extLst>
              <a:ext uri="{FF2B5EF4-FFF2-40B4-BE49-F238E27FC236}">
                <a16:creationId xmlns:a16="http://schemas.microsoft.com/office/drawing/2014/main" id="{6726AE7E-4FEB-42CE-A29C-E8B9C114023F}"/>
              </a:ext>
            </a:extLst>
          </p:cNvPr>
          <p:cNvGrpSpPr/>
          <p:nvPr/>
        </p:nvGrpSpPr>
        <p:grpSpPr>
          <a:xfrm>
            <a:off x="5977327" y="1810138"/>
            <a:ext cx="2055148" cy="2747877"/>
            <a:chOff x="5453639" y="2109655"/>
            <a:chExt cx="1453208" cy="1916246"/>
          </a:xfrm>
          <a:solidFill>
            <a:srgbClr val="2156A6"/>
          </a:solidFill>
        </p:grpSpPr>
        <p:sp>
          <p:nvSpPr>
            <p:cNvPr id="24" name="泪滴形 23">
              <a:extLst>
                <a:ext uri="{FF2B5EF4-FFF2-40B4-BE49-F238E27FC236}">
                  <a16:creationId xmlns:a16="http://schemas.microsoft.com/office/drawing/2014/main" id="{85E81034-D132-4EF3-8EB3-0CDAC843CAB7}"/>
                </a:ext>
              </a:extLst>
            </p:cNvPr>
            <p:cNvSpPr/>
            <p:nvPr/>
          </p:nvSpPr>
          <p:spPr>
            <a:xfrm rot="8100000">
              <a:off x="5453639" y="2109655"/>
              <a:ext cx="1453208" cy="1453208"/>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25" name="组合 24">
              <a:extLst>
                <a:ext uri="{FF2B5EF4-FFF2-40B4-BE49-F238E27FC236}">
                  <a16:creationId xmlns:a16="http://schemas.microsoft.com/office/drawing/2014/main" id="{DD3DEBA1-81A6-4380-8D16-535764D3695D}"/>
                </a:ext>
              </a:extLst>
            </p:cNvPr>
            <p:cNvGrpSpPr/>
            <p:nvPr/>
          </p:nvGrpSpPr>
          <p:grpSpPr>
            <a:xfrm>
              <a:off x="5560103" y="2227349"/>
              <a:ext cx="1239752" cy="1798552"/>
              <a:chOff x="5560103" y="2227349"/>
              <a:chExt cx="1239752" cy="1798552"/>
            </a:xfrm>
            <a:grpFill/>
          </p:grpSpPr>
          <p:sp>
            <p:nvSpPr>
              <p:cNvPr id="26" name="椭圆 25">
                <a:extLst>
                  <a:ext uri="{FF2B5EF4-FFF2-40B4-BE49-F238E27FC236}">
                    <a16:creationId xmlns:a16="http://schemas.microsoft.com/office/drawing/2014/main" id="{92B18A79-9D4D-43CF-ABDB-6B6662EB49AD}"/>
                  </a:ext>
                </a:extLst>
              </p:cNvPr>
              <p:cNvSpPr/>
              <p:nvPr/>
            </p:nvSpPr>
            <p:spPr>
              <a:xfrm>
                <a:off x="5982733" y="3907618"/>
                <a:ext cx="386642" cy="11828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7" name="椭圆 26">
                <a:extLst>
                  <a:ext uri="{FF2B5EF4-FFF2-40B4-BE49-F238E27FC236}">
                    <a16:creationId xmlns:a16="http://schemas.microsoft.com/office/drawing/2014/main" id="{CD78DDDD-A8E5-4250-B744-45D4970B702F}"/>
                  </a:ext>
                </a:extLst>
              </p:cNvPr>
              <p:cNvSpPr/>
              <p:nvPr/>
            </p:nvSpPr>
            <p:spPr>
              <a:xfrm>
                <a:off x="5560103" y="2227349"/>
                <a:ext cx="1239752" cy="12397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8" name="矩形 27">
                <a:extLst>
                  <a:ext uri="{FF2B5EF4-FFF2-40B4-BE49-F238E27FC236}">
                    <a16:creationId xmlns:a16="http://schemas.microsoft.com/office/drawing/2014/main" id="{BB343609-96B5-49C8-A3DE-708B51EBF547}"/>
                  </a:ext>
                </a:extLst>
              </p:cNvPr>
              <p:cNvSpPr/>
              <p:nvPr/>
            </p:nvSpPr>
            <p:spPr>
              <a:xfrm>
                <a:off x="5687786" y="2547710"/>
                <a:ext cx="1035571" cy="557478"/>
              </a:xfrm>
              <a:prstGeom prst="rect">
                <a:avLst/>
              </a:prstGeom>
              <a:grpFill/>
            </p:spPr>
            <p:txBody>
              <a:bodyPr wrap="none">
                <a:normAutofit/>
              </a:bodyPr>
              <a:lstStyle/>
              <a:p>
                <a:pPr algn="ctr"/>
                <a:r>
                  <a:rPr lang="vi-VN" sz="2000" dirty="0">
                    <a:solidFill>
                      <a:schemeClr val="bg1"/>
                    </a:solidFill>
                  </a:rPr>
                  <a:t>Giao diện </a:t>
                </a:r>
              </a:p>
              <a:p>
                <a:r>
                  <a:rPr lang="vi-VN" sz="2000" dirty="0">
                    <a:solidFill>
                      <a:schemeClr val="bg1"/>
                    </a:solidFill>
                  </a:rPr>
                  <a:t>phong phú</a:t>
                </a:r>
                <a:endParaRPr lang="vi-VN" altLang="vi-VN" sz="1900" dirty="0">
                  <a:solidFill>
                    <a:schemeClr val="bg1"/>
                  </a:solidFill>
                  <a:latin typeface="Noto Sans"/>
                  <a:ea typeface="Noto Sans"/>
                </a:endParaRPr>
              </a:p>
            </p:txBody>
          </p:sp>
        </p:grpSp>
      </p:grpSp>
      <p:sp>
        <p:nvSpPr>
          <p:cNvPr id="29" name="TextBox 3073">
            <a:extLst>
              <a:ext uri="{FF2B5EF4-FFF2-40B4-BE49-F238E27FC236}">
                <a16:creationId xmlns:a16="http://schemas.microsoft.com/office/drawing/2014/main" id="{283FAA52-AB2F-4444-9065-FC63C5B56F27}"/>
              </a:ext>
            </a:extLst>
          </p:cNvPr>
          <p:cNvSpPr txBox="1"/>
          <p:nvPr/>
        </p:nvSpPr>
        <p:spPr>
          <a:xfrm>
            <a:off x="8706271" y="4656581"/>
            <a:ext cx="1942753" cy="1315011"/>
          </a:xfrm>
          <a:prstGeom prst="rect">
            <a:avLst/>
          </a:prstGeom>
          <a:noFill/>
        </p:spPr>
        <p:txBody>
          <a:bodyPr wrap="square" rtlCol="0">
            <a:normAutofit/>
          </a:bodyPr>
          <a:lstStyle/>
          <a:p>
            <a:pPr algn="just"/>
            <a:r>
              <a:rPr lang="vi-VN" sz="1200" dirty="0"/>
              <a:t>Cú pháp đơn giản, dễ học và dễ hiểu. </a:t>
            </a:r>
          </a:p>
          <a:p>
            <a:pPr algn="just"/>
            <a:r>
              <a:rPr lang="vi-VN" sz="1200" dirty="0" err="1"/>
              <a:t>Kivy</a:t>
            </a:r>
            <a:r>
              <a:rPr lang="vi-VN" sz="1200" dirty="0"/>
              <a:t> sở hữu cộng đồng lập trình viên tích cực, sẵn sàng hỗ trợ và chia sẻ kiến thức.</a:t>
            </a:r>
            <a:endParaRPr lang="zh-CN" altLang="en-US" sz="1200" dirty="0">
              <a:solidFill>
                <a:schemeClr val="bg1">
                  <a:lumMod val="50000"/>
                </a:schemeClr>
              </a:solidFill>
              <a:latin typeface="方正兰亭准黑_GBK" panose="02000000000000000000" pitchFamily="2" charset="-122"/>
              <a:ea typeface="方正兰亭准黑_GBK" panose="02000000000000000000" pitchFamily="2" charset="-122"/>
            </a:endParaRPr>
          </a:p>
        </p:txBody>
      </p:sp>
      <p:grpSp>
        <p:nvGrpSpPr>
          <p:cNvPr id="30" name="组合 29">
            <a:extLst>
              <a:ext uri="{FF2B5EF4-FFF2-40B4-BE49-F238E27FC236}">
                <a16:creationId xmlns:a16="http://schemas.microsoft.com/office/drawing/2014/main" id="{55DB1E1E-9DAE-4D16-A083-6A5B25CAB7E4}"/>
              </a:ext>
            </a:extLst>
          </p:cNvPr>
          <p:cNvGrpSpPr/>
          <p:nvPr/>
        </p:nvGrpSpPr>
        <p:grpSpPr>
          <a:xfrm>
            <a:off x="8395415" y="1797049"/>
            <a:ext cx="2008218" cy="2760968"/>
            <a:chOff x="7619255" y="2109655"/>
            <a:chExt cx="1453208" cy="1916246"/>
          </a:xfrm>
          <a:solidFill>
            <a:srgbClr val="2156A6"/>
          </a:solidFill>
        </p:grpSpPr>
        <p:sp>
          <p:nvSpPr>
            <p:cNvPr id="31" name="泪滴形 30">
              <a:extLst>
                <a:ext uri="{FF2B5EF4-FFF2-40B4-BE49-F238E27FC236}">
                  <a16:creationId xmlns:a16="http://schemas.microsoft.com/office/drawing/2014/main" id="{6F165E44-303E-48D0-B0BB-513092AE7F98}"/>
                </a:ext>
              </a:extLst>
            </p:cNvPr>
            <p:cNvSpPr/>
            <p:nvPr/>
          </p:nvSpPr>
          <p:spPr>
            <a:xfrm rot="8100000">
              <a:off x="7619255" y="2109655"/>
              <a:ext cx="1453208" cy="1453208"/>
            </a:xfrm>
            <a:prstGeom prst="teardrop">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grpSp>
          <p:nvGrpSpPr>
            <p:cNvPr id="32" name="组合 31">
              <a:extLst>
                <a:ext uri="{FF2B5EF4-FFF2-40B4-BE49-F238E27FC236}">
                  <a16:creationId xmlns:a16="http://schemas.microsoft.com/office/drawing/2014/main" id="{58ED50F9-7A27-4E14-A38B-7A46ACA1F86E}"/>
                </a:ext>
              </a:extLst>
            </p:cNvPr>
            <p:cNvGrpSpPr/>
            <p:nvPr/>
          </p:nvGrpSpPr>
          <p:grpSpPr>
            <a:xfrm>
              <a:off x="7738417" y="2227349"/>
              <a:ext cx="1239752" cy="1798552"/>
              <a:chOff x="7725719" y="2227349"/>
              <a:chExt cx="1239752" cy="1798552"/>
            </a:xfrm>
            <a:grpFill/>
          </p:grpSpPr>
          <p:sp>
            <p:nvSpPr>
              <p:cNvPr id="33" name="椭圆 32">
                <a:extLst>
                  <a:ext uri="{FF2B5EF4-FFF2-40B4-BE49-F238E27FC236}">
                    <a16:creationId xmlns:a16="http://schemas.microsoft.com/office/drawing/2014/main" id="{BD66631F-9875-41E4-81B2-9B4EC34700E0}"/>
                  </a:ext>
                </a:extLst>
              </p:cNvPr>
              <p:cNvSpPr/>
              <p:nvPr/>
            </p:nvSpPr>
            <p:spPr>
              <a:xfrm>
                <a:off x="8148349" y="3907618"/>
                <a:ext cx="386642" cy="11828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4" name="椭圆 33">
                <a:extLst>
                  <a:ext uri="{FF2B5EF4-FFF2-40B4-BE49-F238E27FC236}">
                    <a16:creationId xmlns:a16="http://schemas.microsoft.com/office/drawing/2014/main" id="{CE27FCA2-35D0-418D-B53D-190DC15DDD11}"/>
                  </a:ext>
                </a:extLst>
              </p:cNvPr>
              <p:cNvSpPr/>
              <p:nvPr/>
            </p:nvSpPr>
            <p:spPr>
              <a:xfrm>
                <a:off x="7725719" y="2227349"/>
                <a:ext cx="1239752" cy="12397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5" name="矩形 34">
                <a:extLst>
                  <a:ext uri="{FF2B5EF4-FFF2-40B4-BE49-F238E27FC236}">
                    <a16:creationId xmlns:a16="http://schemas.microsoft.com/office/drawing/2014/main" id="{22BD0D65-715A-4D72-B908-01566FE5382F}"/>
                  </a:ext>
                </a:extLst>
              </p:cNvPr>
              <p:cNvSpPr/>
              <p:nvPr/>
            </p:nvSpPr>
            <p:spPr>
              <a:xfrm>
                <a:off x="7828367" y="2552894"/>
                <a:ext cx="1009559" cy="498375"/>
              </a:xfrm>
              <a:prstGeom prst="rect">
                <a:avLst/>
              </a:prstGeom>
              <a:grpFill/>
            </p:spPr>
            <p:txBody>
              <a:bodyPr wrap="none">
                <a:normAutofit/>
              </a:bodyPr>
              <a:lstStyle/>
              <a:p>
                <a:pPr algn="ctr"/>
                <a:r>
                  <a:rPr lang="vi-VN" sz="2000" dirty="0">
                    <a:solidFill>
                      <a:schemeClr val="bg1"/>
                    </a:solidFill>
                  </a:rPr>
                  <a:t>Dễ sử dụng,</a:t>
                </a:r>
              </a:p>
              <a:p>
                <a:pPr algn="ctr"/>
                <a:r>
                  <a:rPr lang="vi-VN" sz="2000" dirty="0">
                    <a:solidFill>
                      <a:schemeClr val="bg1"/>
                    </a:solidFill>
                  </a:rPr>
                  <a:t>Cộng đồng lớn</a:t>
                </a:r>
                <a:endParaRPr lang="vi-VN" altLang="vi-VN" sz="1900" dirty="0">
                  <a:solidFill>
                    <a:schemeClr val="bg1"/>
                  </a:solidFill>
                  <a:latin typeface="Noto Sans"/>
                  <a:ea typeface="Noto Sans"/>
                </a:endParaRPr>
              </a:p>
            </p:txBody>
          </p:sp>
        </p:grpSp>
      </p:grpSp>
    </p:spTree>
    <p:extLst>
      <p:ext uri="{BB962C8B-B14F-4D97-AF65-F5344CB8AC3E}">
        <p14:creationId xmlns:p14="http://schemas.microsoft.com/office/powerpoint/2010/main" val="1362691863"/>
      </p:ext>
    </p:extLst>
  </p:cSld>
  <p:clrMapOvr>
    <a:masterClrMapping/>
  </p:clrMapOvr>
  <p:transition spd="slow" advClick="0" advTm="1000">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750" fill="hold"/>
                                        <p:tgtEl>
                                          <p:spTgt spid="11"/>
                                        </p:tgtEl>
                                        <p:attrNameLst>
                                          <p:attrName>ppt_x</p:attrName>
                                        </p:attrNameLst>
                                      </p:cBhvr>
                                      <p:tavLst>
                                        <p:tav tm="0">
                                          <p:val>
                                            <p:strVal val="0-#ppt_w/2"/>
                                          </p:val>
                                        </p:tav>
                                        <p:tav tm="100000">
                                          <p:val>
                                            <p:strVal val="#ppt_x"/>
                                          </p:val>
                                        </p:tav>
                                      </p:tavLst>
                                    </p:anim>
                                    <p:anim calcmode="lin" valueType="num">
                                      <p:cBhvr additive="base">
                                        <p:cTn id="8" dur="750" fill="hold"/>
                                        <p:tgtEl>
                                          <p:spTgt spid="11"/>
                                        </p:tgtEl>
                                        <p:attrNameLst>
                                          <p:attrName>ppt_y</p:attrName>
                                        </p:attrNameLst>
                                      </p:cBhvr>
                                      <p:tavLst>
                                        <p:tav tm="0">
                                          <p:val>
                                            <p:strVal val="#ppt_y"/>
                                          </p:val>
                                        </p:tav>
                                        <p:tav tm="100000">
                                          <p:val>
                                            <p:strVal val="#ppt_y"/>
                                          </p:val>
                                        </p:tav>
                                      </p:tavLst>
                                    </p:anim>
                                  </p:childTnLst>
                                </p:cTn>
                              </p:par>
                              <p:par>
                                <p:cTn id="9" presetID="47" presetClass="entr" presetSubtype="0"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750"/>
                                        <p:tgtEl>
                                          <p:spTgt spid="7"/>
                                        </p:tgtEl>
                                      </p:cBhvr>
                                    </p:animEffect>
                                    <p:anim calcmode="lin" valueType="num">
                                      <p:cBhvr>
                                        <p:cTn id="12" dur="750" fill="hold"/>
                                        <p:tgtEl>
                                          <p:spTgt spid="7"/>
                                        </p:tgtEl>
                                        <p:attrNameLst>
                                          <p:attrName>ppt_x</p:attrName>
                                        </p:attrNameLst>
                                      </p:cBhvr>
                                      <p:tavLst>
                                        <p:tav tm="0">
                                          <p:val>
                                            <p:strVal val="#ppt_x"/>
                                          </p:val>
                                        </p:tav>
                                        <p:tav tm="100000">
                                          <p:val>
                                            <p:strVal val="#ppt_x"/>
                                          </p:val>
                                        </p:tav>
                                      </p:tavLst>
                                    </p:anim>
                                    <p:anim calcmode="lin" valueType="num">
                                      <p:cBhvr>
                                        <p:cTn id="13" dur="750" fill="hold"/>
                                        <p:tgtEl>
                                          <p:spTgt spid="7"/>
                                        </p:tgtEl>
                                        <p:attrNameLst>
                                          <p:attrName>ppt_y</p:attrName>
                                        </p:attrNameLst>
                                      </p:cBhvr>
                                      <p:tavLst>
                                        <p:tav tm="0">
                                          <p:val>
                                            <p:strVal val="#ppt_y-.1"/>
                                          </p:val>
                                        </p:tav>
                                        <p:tav tm="100000">
                                          <p:val>
                                            <p:strVal val="#ppt_y"/>
                                          </p:val>
                                        </p:tav>
                                      </p:tavLst>
                                    </p:anim>
                                  </p:childTnLst>
                                </p:cTn>
                              </p:par>
                              <p:par>
                                <p:cTn id="14" presetID="22" presetClass="entr" presetSubtype="1"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up)">
                                      <p:cBhvr>
                                        <p:cTn id="16" dur="1000"/>
                                        <p:tgtEl>
                                          <p:spTgt spid="6"/>
                                        </p:tgtEl>
                                      </p:cBhvr>
                                    </p:animEffect>
                                  </p:childTnLst>
                                </p:cTn>
                              </p:par>
                              <p:par>
                                <p:cTn id="17" presetID="47"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fade">
                                      <p:cBhvr>
                                        <p:cTn id="19" dur="1500"/>
                                        <p:tgtEl>
                                          <p:spTgt spid="16"/>
                                        </p:tgtEl>
                                      </p:cBhvr>
                                    </p:animEffect>
                                    <p:anim calcmode="lin" valueType="num">
                                      <p:cBhvr>
                                        <p:cTn id="20" dur="1500" fill="hold"/>
                                        <p:tgtEl>
                                          <p:spTgt spid="16"/>
                                        </p:tgtEl>
                                        <p:attrNameLst>
                                          <p:attrName>ppt_x</p:attrName>
                                        </p:attrNameLst>
                                      </p:cBhvr>
                                      <p:tavLst>
                                        <p:tav tm="0">
                                          <p:val>
                                            <p:strVal val="#ppt_x"/>
                                          </p:val>
                                        </p:tav>
                                        <p:tav tm="100000">
                                          <p:val>
                                            <p:strVal val="#ppt_x"/>
                                          </p:val>
                                        </p:tav>
                                      </p:tavLst>
                                    </p:anim>
                                    <p:anim calcmode="lin" valueType="num">
                                      <p:cBhvr>
                                        <p:cTn id="21" dur="1500" fill="hold"/>
                                        <p:tgtEl>
                                          <p:spTgt spid="16"/>
                                        </p:tgtEl>
                                        <p:attrNameLst>
                                          <p:attrName>ppt_y</p:attrName>
                                        </p:attrNameLst>
                                      </p:cBhvr>
                                      <p:tavLst>
                                        <p:tav tm="0">
                                          <p:val>
                                            <p:strVal val="#ppt_y-.1"/>
                                          </p:val>
                                        </p:tav>
                                        <p:tav tm="100000">
                                          <p:val>
                                            <p:strVal val="#ppt_y"/>
                                          </p:val>
                                        </p:tav>
                                      </p:tavLst>
                                    </p:anim>
                                  </p:childTnLst>
                                </p:cTn>
                              </p:par>
                              <p:par>
                                <p:cTn id="22" presetID="22" presetClass="entr" presetSubtype="1" fill="hold" grpId="0"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wipe(up)">
                                      <p:cBhvr>
                                        <p:cTn id="24" dur="1000"/>
                                        <p:tgtEl>
                                          <p:spTgt spid="15"/>
                                        </p:tgtEl>
                                      </p:cBhvr>
                                    </p:animEffect>
                                  </p:childTnLst>
                                </p:cTn>
                              </p:par>
                              <p:par>
                                <p:cTn id="25" presetID="47"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1500"/>
                                        <p:tgtEl>
                                          <p:spTgt spid="23"/>
                                        </p:tgtEl>
                                      </p:cBhvr>
                                    </p:animEffect>
                                    <p:anim calcmode="lin" valueType="num">
                                      <p:cBhvr>
                                        <p:cTn id="28" dur="1500" fill="hold"/>
                                        <p:tgtEl>
                                          <p:spTgt spid="23"/>
                                        </p:tgtEl>
                                        <p:attrNameLst>
                                          <p:attrName>ppt_x</p:attrName>
                                        </p:attrNameLst>
                                      </p:cBhvr>
                                      <p:tavLst>
                                        <p:tav tm="0">
                                          <p:val>
                                            <p:strVal val="#ppt_x"/>
                                          </p:val>
                                        </p:tav>
                                        <p:tav tm="100000">
                                          <p:val>
                                            <p:strVal val="#ppt_x"/>
                                          </p:val>
                                        </p:tav>
                                      </p:tavLst>
                                    </p:anim>
                                    <p:anim calcmode="lin" valueType="num">
                                      <p:cBhvr>
                                        <p:cTn id="29" dur="1500" fill="hold"/>
                                        <p:tgtEl>
                                          <p:spTgt spid="23"/>
                                        </p:tgtEl>
                                        <p:attrNameLst>
                                          <p:attrName>ppt_y</p:attrName>
                                        </p:attrNameLst>
                                      </p:cBhvr>
                                      <p:tavLst>
                                        <p:tav tm="0">
                                          <p:val>
                                            <p:strVal val="#ppt_y-.1"/>
                                          </p:val>
                                        </p:tav>
                                        <p:tav tm="100000">
                                          <p:val>
                                            <p:strVal val="#ppt_y"/>
                                          </p:val>
                                        </p:tav>
                                      </p:tavLst>
                                    </p:anim>
                                  </p:childTnLst>
                                </p:cTn>
                              </p:par>
                              <p:par>
                                <p:cTn id="30" presetID="22" presetClass="entr" presetSubtype="1" fill="hold" grpId="0" nodeType="withEffect">
                                  <p:stCondLst>
                                    <p:cond delay="0"/>
                                  </p:stCondLst>
                                  <p:childTnLst>
                                    <p:set>
                                      <p:cBhvr>
                                        <p:cTn id="31" dur="1" fill="hold">
                                          <p:stCondLst>
                                            <p:cond delay="0"/>
                                          </p:stCondLst>
                                        </p:cTn>
                                        <p:tgtEl>
                                          <p:spTgt spid="22"/>
                                        </p:tgtEl>
                                        <p:attrNameLst>
                                          <p:attrName>style.visibility</p:attrName>
                                        </p:attrNameLst>
                                      </p:cBhvr>
                                      <p:to>
                                        <p:strVal val="visible"/>
                                      </p:to>
                                    </p:set>
                                    <p:animEffect transition="in" filter="wipe(up)">
                                      <p:cBhvr>
                                        <p:cTn id="32" dur="1000"/>
                                        <p:tgtEl>
                                          <p:spTgt spid="22"/>
                                        </p:tgtEl>
                                      </p:cBhvr>
                                    </p:animEffect>
                                  </p:childTnLst>
                                </p:cTn>
                              </p:par>
                              <p:par>
                                <p:cTn id="33" presetID="47" presetClass="entr" presetSubtype="0" fill="hold" nodeType="withEffect">
                                  <p:stCondLst>
                                    <p:cond delay="0"/>
                                  </p:stCondLst>
                                  <p:childTnLst>
                                    <p:set>
                                      <p:cBhvr>
                                        <p:cTn id="34" dur="1" fill="hold">
                                          <p:stCondLst>
                                            <p:cond delay="0"/>
                                          </p:stCondLst>
                                        </p:cTn>
                                        <p:tgtEl>
                                          <p:spTgt spid="30"/>
                                        </p:tgtEl>
                                        <p:attrNameLst>
                                          <p:attrName>style.visibility</p:attrName>
                                        </p:attrNameLst>
                                      </p:cBhvr>
                                      <p:to>
                                        <p:strVal val="visible"/>
                                      </p:to>
                                    </p:set>
                                    <p:animEffect transition="in" filter="fade">
                                      <p:cBhvr>
                                        <p:cTn id="35" dur="1500"/>
                                        <p:tgtEl>
                                          <p:spTgt spid="30"/>
                                        </p:tgtEl>
                                      </p:cBhvr>
                                    </p:animEffect>
                                    <p:anim calcmode="lin" valueType="num">
                                      <p:cBhvr>
                                        <p:cTn id="36" dur="1500" fill="hold"/>
                                        <p:tgtEl>
                                          <p:spTgt spid="30"/>
                                        </p:tgtEl>
                                        <p:attrNameLst>
                                          <p:attrName>ppt_x</p:attrName>
                                        </p:attrNameLst>
                                      </p:cBhvr>
                                      <p:tavLst>
                                        <p:tav tm="0">
                                          <p:val>
                                            <p:strVal val="#ppt_x"/>
                                          </p:val>
                                        </p:tav>
                                        <p:tav tm="100000">
                                          <p:val>
                                            <p:strVal val="#ppt_x"/>
                                          </p:val>
                                        </p:tav>
                                      </p:tavLst>
                                    </p:anim>
                                    <p:anim calcmode="lin" valueType="num">
                                      <p:cBhvr>
                                        <p:cTn id="37" dur="1500" fill="hold"/>
                                        <p:tgtEl>
                                          <p:spTgt spid="30"/>
                                        </p:tgtEl>
                                        <p:attrNameLst>
                                          <p:attrName>ppt_y</p:attrName>
                                        </p:attrNameLst>
                                      </p:cBhvr>
                                      <p:tavLst>
                                        <p:tav tm="0">
                                          <p:val>
                                            <p:strVal val="#ppt_y-.1"/>
                                          </p:val>
                                        </p:tav>
                                        <p:tav tm="100000">
                                          <p:val>
                                            <p:strVal val="#ppt_y"/>
                                          </p:val>
                                        </p:tav>
                                      </p:tavLst>
                                    </p:anim>
                                  </p:childTnLst>
                                </p:cTn>
                              </p:par>
                              <p:par>
                                <p:cTn id="38" presetID="22" presetClass="entr" presetSubtype="1" fill="hold" grpId="0"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wipe(up)">
                                      <p:cBhvr>
                                        <p:cTn id="40"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5" grpId="0"/>
      <p:bldP spid="22" grpId="0"/>
      <p:bldP spid="29" grpId="0"/>
    </p:bldLst>
  </p:timing>
</p:sld>
</file>

<file path=ppt/tags/tag1.xml><?xml version="1.0" encoding="utf-8"?>
<p:tagLst xmlns:a="http://schemas.openxmlformats.org/drawingml/2006/main" xmlns:r="http://schemas.openxmlformats.org/officeDocument/2006/relationships" xmlns:p="http://schemas.openxmlformats.org/presentationml/2006/main">
  <p:tag name="AS_OS" val="Unix 2.6 unknown"/>
  <p:tag name="AS_RELEASE_DATE" val="2021.11.30"/>
  <p:tag name="AS_TITLE" val="Aspose.Slides for Java"/>
  <p:tag name="AS_VERSION" val="21.11"/>
  <p:tag name="ISPRING_PRESENTATION_TITLE" val="PowerPoint 演示文稿"/>
</p:tagLst>
</file>

<file path=ppt/theme/theme1.xml><?xml version="1.0" encoding="utf-8"?>
<a:theme xmlns:a="http://schemas.openxmlformats.org/drawingml/2006/main" name="千图网拥有20W+精美PPT模板 更多PPT模板下载至：www.58pic.com/office/pp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1359</TotalTime>
  <Words>937</Words>
  <Application>Microsoft Office PowerPoint</Application>
  <PresentationFormat>Widescreen</PresentationFormat>
  <Paragraphs>122</Paragraphs>
  <Slides>15</Slides>
  <Notes>15</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等线</vt:lpstr>
      <vt:lpstr>微软雅黑</vt:lpstr>
      <vt:lpstr>Arial</vt:lpstr>
      <vt:lpstr>Noto Sans</vt:lpstr>
      <vt:lpstr>方正兰亭准黑_GBK</vt:lpstr>
      <vt:lpstr>千图网拥有20W+精美PPT模板 更多PPT模板下载至：www.58pic.com/office/ppt​​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lzjljlc</dc:creator>
  <cp:lastModifiedBy>Nguyễn Minh Tiến</cp:lastModifiedBy>
  <cp:revision>245</cp:revision>
  <dcterms:created xsi:type="dcterms:W3CDTF">2018-02-23T07:21:57Z</dcterms:created>
  <dcterms:modified xsi:type="dcterms:W3CDTF">2024-05-16T17:34:35Z</dcterms:modified>
</cp:coreProperties>
</file>

<file path=docProps/thumbnail.jpeg>
</file>